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 id="2147483841" r:id="rId5"/>
    <p:sldMasterId id="2147483880" r:id="rId6"/>
    <p:sldMasterId id="2147483914" r:id="rId7"/>
  </p:sldMasterIdLst>
  <p:notesMasterIdLst>
    <p:notesMasterId r:id="rId19"/>
  </p:notesMasterIdLst>
  <p:handoutMasterIdLst>
    <p:handoutMasterId r:id="rId20"/>
  </p:handoutMasterIdLst>
  <p:sldIdLst>
    <p:sldId id="12655" r:id="rId8"/>
    <p:sldId id="12642" r:id="rId9"/>
    <p:sldId id="12687" r:id="rId10"/>
    <p:sldId id="12702" r:id="rId11"/>
    <p:sldId id="12694" r:id="rId12"/>
    <p:sldId id="12695" r:id="rId13"/>
    <p:sldId id="12691" r:id="rId14"/>
    <p:sldId id="12666" r:id="rId15"/>
    <p:sldId id="12697" r:id="rId16"/>
    <p:sldId id="263" r:id="rId17"/>
    <p:sldId id="126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323E1B-BCE7-1897-6DDB-DDCEB75D94C9}" name="Alexandros Kaloxylos" initials="AK" userId="a6634bbb61361af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9090"/>
    <a:srgbClr val="02448C"/>
    <a:srgbClr val="024EA2"/>
    <a:srgbClr val="A4C2E4"/>
    <a:srgbClr val="86AAF2"/>
    <a:srgbClr val="00C5C0"/>
    <a:srgbClr val="F8E18C"/>
    <a:srgbClr val="DCDBF1"/>
    <a:srgbClr val="08B7C4"/>
    <a:srgbClr val="4B1F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300" autoAdjust="0"/>
    <p:restoredTop sz="73002" autoAdjust="0"/>
  </p:normalViewPr>
  <p:slideViewPr>
    <p:cSldViewPr snapToGrid="0">
      <p:cViewPr varScale="1">
        <p:scale>
          <a:sx n="62" d="100"/>
          <a:sy n="62" d="100"/>
        </p:scale>
        <p:origin x="1747" y="106"/>
      </p:cViewPr>
      <p:guideLst>
        <p:guide orient="horz" pos="2092"/>
        <p:guide pos="381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22/01/2024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22/01/2024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1856540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2732061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1240886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3598923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Stream addresses the </a:t>
            </a:r>
            <a:r>
              <a:rPr lang="en-US" b="1" dirty="0"/>
              <a:t>industrial, societal and technological long-term challenges </a:t>
            </a:r>
            <a:r>
              <a:rPr lang="en-US" dirty="0"/>
              <a:t>related  to the global introduction of 6G systems. Low to medium TRL (3-5) technology advancement</a:t>
            </a:r>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4054088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823974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1135780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Effective policies should be flexible, adaptive, and responsive to the dynamic nature of technological advancements</a:t>
            </a:r>
          </a:p>
        </p:txBody>
      </p:sp>
      <p:sp>
        <p:nvSpPr>
          <p:cNvPr id="4" name="Slide Number Placeholder 3"/>
          <p:cNvSpPr>
            <a:spLocks noGrp="1"/>
          </p:cNvSpPr>
          <p:nvPr>
            <p:ph type="sldNum" sz="quarter" idx="5"/>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3182876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1652733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3D96-65C0-004C-A834-E90E83ED4ED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103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528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7AEADD1-AD2D-AC43-AE5B-D9E00C20DECD}"/>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22/01/2024</a:t>
            </a:fld>
            <a:endParaRPr lang="fr-FR"/>
          </a:p>
        </p:txBody>
      </p:sp>
      <p:sp>
        <p:nvSpPr>
          <p:cNvPr id="3" name="Espace réservé du pied de page 2">
            <a:extLst>
              <a:ext uri="{FF2B5EF4-FFF2-40B4-BE49-F238E27FC236}">
                <a16:creationId xmlns:a16="http://schemas.microsoft.com/office/drawing/2014/main" id="{98AD206A-A12C-574A-9345-1829E2E9A5E5}"/>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462930A0-8287-B141-A054-7B5A6BA2633E}"/>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4028066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749575-7985-A546-AC8E-ABE71FEAD8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A456B82-0422-EB43-ACCD-CD6745E1E94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6371D3D8-2C7C-4945-8142-635EA7B013E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CFD59804-DFEB-BF4E-AF57-C5D08563A682}"/>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22/01/2024</a:t>
            </a:fld>
            <a:endParaRPr lang="fr-FR"/>
          </a:p>
        </p:txBody>
      </p:sp>
      <p:sp>
        <p:nvSpPr>
          <p:cNvPr id="6" name="Espace réservé du pied de page 5">
            <a:extLst>
              <a:ext uri="{FF2B5EF4-FFF2-40B4-BE49-F238E27FC236}">
                <a16:creationId xmlns:a16="http://schemas.microsoft.com/office/drawing/2014/main" id="{C5BC1A68-86DC-E843-BEAD-AB353C4B2835}"/>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DF3855A4-79D0-0546-964A-5A5A219B5074}"/>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2881518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CE9AB7-9B6A-DD46-86D8-CC33C88E948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6B320D1-E33C-2740-B9F3-897E03AA27D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DCB7B30-283B-074E-B632-7C10F02E391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93F39FF1-3B96-8E48-82FE-86D5A3A85CF5}"/>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22/01/2024</a:t>
            </a:fld>
            <a:endParaRPr lang="fr-FR"/>
          </a:p>
        </p:txBody>
      </p:sp>
      <p:sp>
        <p:nvSpPr>
          <p:cNvPr id="6" name="Espace réservé du pied de page 5">
            <a:extLst>
              <a:ext uri="{FF2B5EF4-FFF2-40B4-BE49-F238E27FC236}">
                <a16:creationId xmlns:a16="http://schemas.microsoft.com/office/drawing/2014/main" id="{9DE91E5F-9078-1E4C-BEF7-AE96AB03BCA5}"/>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A9099F27-76CC-E545-BAB0-12B72F04C5EC}"/>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4175741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568A1E-E17E-BC4B-9037-F220ED813372}"/>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8818A57-3429-E541-B550-A10D92D96A15}"/>
              </a:ext>
            </a:extLst>
          </p:cNvPr>
          <p:cNvSpPr>
            <a:spLocks noGrp="1"/>
          </p:cNvSpPr>
          <p:nvPr>
            <p:ph type="body" orient="vert" idx="1"/>
          </p:nvPr>
        </p:nvSpPr>
        <p:spPr>
          <a:xfrm>
            <a:off x="838200" y="1825625"/>
            <a:ext cx="10515600" cy="4351338"/>
          </a:xfrm>
          <a:prstGeom prst="rect">
            <a:avLst/>
          </a:prstGeo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F01C2C43-17DC-6040-8EC5-58ADC0CBFB8A}"/>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22/01/2024</a:t>
            </a:fld>
            <a:endParaRPr lang="fr-FR"/>
          </a:p>
        </p:txBody>
      </p:sp>
      <p:sp>
        <p:nvSpPr>
          <p:cNvPr id="5" name="Espace réservé du pied de page 4">
            <a:extLst>
              <a:ext uri="{FF2B5EF4-FFF2-40B4-BE49-F238E27FC236}">
                <a16:creationId xmlns:a16="http://schemas.microsoft.com/office/drawing/2014/main" id="{C7A6DB99-CBA3-2342-B874-A192FFAB14B3}"/>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6E78FC88-A395-E740-BF51-DCDD906740F9}"/>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3910275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37299B1-9AC2-7546-AFB0-5FD047CD60E6}"/>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CA05BA2-68D7-884A-8B33-6A3FECC42726}"/>
              </a:ext>
            </a:extLst>
          </p:cNvPr>
          <p:cNvSpPr>
            <a:spLocks noGrp="1"/>
          </p:cNvSpPr>
          <p:nvPr>
            <p:ph type="body" orient="vert" idx="1"/>
          </p:nvPr>
        </p:nvSpPr>
        <p:spPr>
          <a:xfrm>
            <a:off x="838200" y="365125"/>
            <a:ext cx="7734300" cy="5811838"/>
          </a:xfrm>
          <a:prstGeom prst="rect">
            <a:avLst/>
          </a:prstGeo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246C67F7-1F1D-7544-AA9F-F419B50A6F45}"/>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22/01/2024</a:t>
            </a:fld>
            <a:endParaRPr lang="fr-FR"/>
          </a:p>
        </p:txBody>
      </p:sp>
      <p:sp>
        <p:nvSpPr>
          <p:cNvPr id="5" name="Espace réservé du pied de page 4">
            <a:extLst>
              <a:ext uri="{FF2B5EF4-FFF2-40B4-BE49-F238E27FC236}">
                <a16:creationId xmlns:a16="http://schemas.microsoft.com/office/drawing/2014/main" id="{A92E777A-9DEB-7340-A017-087FAF50F024}"/>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64C87D10-4990-8244-88A2-7D09AA898B79}"/>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882378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GSNS: Cover">
    <p:spTree>
      <p:nvGrpSpPr>
        <p:cNvPr id="1" name=""/>
        <p:cNvGrpSpPr/>
        <p:nvPr/>
      </p:nvGrpSpPr>
      <p:grpSpPr>
        <a:xfrm>
          <a:off x="0" y="0"/>
          <a:ext cx="0" cy="0"/>
          <a:chOff x="0" y="0"/>
          <a:chExt cx="0" cy="0"/>
        </a:xfrm>
      </p:grpSpPr>
      <p:pic>
        <p:nvPicPr>
          <p:cNvPr id="19" name="Picture 18" descr="A picture containing text, tableware, plate, dishware&#10;&#10;Description automatically generated">
            <a:extLst>
              <a:ext uri="{FF2B5EF4-FFF2-40B4-BE49-F238E27FC236}">
                <a16:creationId xmlns:a16="http://schemas.microsoft.com/office/drawing/2014/main" id="{B55F1251-416A-0F79-5A2A-9C1C517121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22735" y="6166330"/>
            <a:ext cx="823965" cy="498090"/>
          </a:xfrm>
          <a:prstGeom prst="rect">
            <a:avLst/>
          </a:prstGeom>
        </p:spPr>
      </p:pic>
      <p:pic>
        <p:nvPicPr>
          <p:cNvPr id="20" name="Picture 19" descr="A picture containing web&#10;&#10;Description automatically generated">
            <a:extLst>
              <a:ext uri="{FF2B5EF4-FFF2-40B4-BE49-F238E27FC236}">
                <a16:creationId xmlns:a16="http://schemas.microsoft.com/office/drawing/2014/main" id="{A17906A6-19DD-A29F-11AE-A39FBBE0EE0A}"/>
              </a:ext>
            </a:extLst>
          </p:cNvPr>
          <p:cNvPicPr>
            <a:picLocks noChangeAspect="1"/>
          </p:cNvPicPr>
          <p:nvPr userDrawn="1"/>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0800000">
            <a:off x="-839491" y="4035514"/>
            <a:ext cx="12192000" cy="3897423"/>
          </a:xfrm>
          <a:prstGeom prst="rect">
            <a:avLst/>
          </a:prstGeom>
        </p:spPr>
      </p:pic>
      <p:pic>
        <p:nvPicPr>
          <p:cNvPr id="12" name="Picture 11" descr="A picture containing web&#10;&#10;Description automatically generated">
            <a:extLst>
              <a:ext uri="{FF2B5EF4-FFF2-40B4-BE49-F238E27FC236}">
                <a16:creationId xmlns:a16="http://schemas.microsoft.com/office/drawing/2014/main" id="{73923567-D4EA-1C16-9627-87A05890F850}"/>
              </a:ext>
            </a:extLst>
          </p:cNvPr>
          <p:cNvPicPr>
            <a:picLocks noChangeAspect="1"/>
          </p:cNvPicPr>
          <p:nvPr userDrawn="1"/>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0" y="-829387"/>
            <a:ext cx="12192000" cy="3897423"/>
          </a:xfrm>
          <a:prstGeom prst="rect">
            <a:avLst/>
          </a:prstGeom>
        </p:spPr>
      </p:pic>
      <p:sp>
        <p:nvSpPr>
          <p:cNvPr id="18" name="Espace réservé du texte 17"/>
          <p:cNvSpPr>
            <a:spLocks noGrp="1"/>
          </p:cNvSpPr>
          <p:nvPr>
            <p:ph type="body" sz="quarter" idx="11" hasCustomPrompt="1"/>
          </p:nvPr>
        </p:nvSpPr>
        <p:spPr>
          <a:xfrm>
            <a:off x="4480582" y="4004518"/>
            <a:ext cx="7366000" cy="358398"/>
          </a:xfrm>
          <a:prstGeom prst="rect">
            <a:avLst/>
          </a:prstGeom>
        </p:spPr>
        <p:txBody>
          <a:bodyPr lIns="144000" tIns="72000" rIns="144000" bIns="72000">
            <a:normAutofit/>
          </a:bodyPr>
          <a:lstStyle>
            <a:lvl1pPr marL="0" indent="0" algn="l">
              <a:buNone/>
              <a:defRPr sz="1400" b="0" i="1" baseline="0">
                <a:solidFill>
                  <a:schemeClr val="accent6">
                    <a:lumMod val="50000"/>
                    <a:lumOff val="50000"/>
                  </a:schemeClr>
                </a:solidFill>
                <a:latin typeface="Calibri" panose="020F0502020204030204" pitchFamily="34" charset="0"/>
                <a:ea typeface="Open Sans Light" charset="0"/>
                <a:cs typeface="Calibri" panose="020F0502020204030204" pitchFamily="34" charset="0"/>
              </a:defRPr>
            </a:lvl1pPr>
          </a:lstStyle>
          <a:p>
            <a:pPr lvl="0"/>
            <a:r>
              <a:rPr lang="en-GB" dirty="0"/>
              <a:t>Event, date, location</a:t>
            </a:r>
          </a:p>
        </p:txBody>
      </p:sp>
      <p:sp>
        <p:nvSpPr>
          <p:cNvPr id="10" name="Espace réservé du texte 9"/>
          <p:cNvSpPr>
            <a:spLocks noGrp="1"/>
          </p:cNvSpPr>
          <p:nvPr>
            <p:ph type="body" sz="quarter" idx="12" hasCustomPrompt="1"/>
          </p:nvPr>
        </p:nvSpPr>
        <p:spPr>
          <a:xfrm>
            <a:off x="4480582" y="3620831"/>
            <a:ext cx="7366000" cy="358399"/>
          </a:xfrm>
          <a:prstGeom prst="rect">
            <a:avLst/>
          </a:prstGeom>
          <a:noFill/>
          <a:effectLst>
            <a:softEdge rad="88900"/>
          </a:effectLst>
        </p:spPr>
        <p:txBody>
          <a:bodyPr lIns="144000" tIns="72000" rIns="144000" bIns="72000"/>
          <a:lstStyle>
            <a:lvl1pPr marL="0" indent="0" algn="l">
              <a:buNone/>
              <a:defRPr sz="1800" b="0" i="0">
                <a:solidFill>
                  <a:schemeClr val="accent6">
                    <a:lumMod val="50000"/>
                    <a:lumOff val="50000"/>
                  </a:schemeClr>
                </a:solidFill>
                <a:latin typeface="Calibri" panose="020F0502020204030204" pitchFamily="34" charset="0"/>
                <a:ea typeface="Open Sans" charset="0"/>
                <a:cs typeface="Calibri" panose="020F0502020204030204" pitchFamily="34" charset="0"/>
              </a:defRPr>
            </a:lvl1pPr>
          </a:lstStyle>
          <a:p>
            <a:pPr lvl="0"/>
            <a:r>
              <a:rPr lang="en-GB" noProof="0"/>
              <a:t>Presenter</a:t>
            </a:r>
          </a:p>
        </p:txBody>
      </p:sp>
      <p:sp>
        <p:nvSpPr>
          <p:cNvPr id="11" name="Title 10">
            <a:extLst>
              <a:ext uri="{FF2B5EF4-FFF2-40B4-BE49-F238E27FC236}">
                <a16:creationId xmlns:a16="http://schemas.microsoft.com/office/drawing/2014/main" id="{43C7205C-48D9-2F55-F5C4-407861D019F1}"/>
              </a:ext>
            </a:extLst>
          </p:cNvPr>
          <p:cNvSpPr>
            <a:spLocks noGrp="1"/>
          </p:cNvSpPr>
          <p:nvPr>
            <p:ph type="title"/>
          </p:nvPr>
        </p:nvSpPr>
        <p:spPr>
          <a:xfrm>
            <a:off x="4489648" y="2490346"/>
            <a:ext cx="7366000" cy="933638"/>
          </a:xfrm>
        </p:spPr>
        <p:txBody>
          <a:bodyPr/>
          <a:lstStyle>
            <a:lvl1pPr>
              <a:defRPr b="1" i="0">
                <a:solidFill>
                  <a:srgbClr val="03406F"/>
                </a:solidFill>
                <a:latin typeface="Calibri" panose="020F0502020204030204" pitchFamily="34" charset="0"/>
                <a:cs typeface="Calibri" panose="020F0502020204030204" pitchFamily="34" charset="0"/>
              </a:defRPr>
            </a:lvl1pPr>
          </a:lstStyle>
          <a:p>
            <a:r>
              <a:rPr lang="en-GB" dirty="0"/>
              <a:t>Click to edit Master title style</a:t>
            </a:r>
          </a:p>
        </p:txBody>
      </p:sp>
      <p:pic>
        <p:nvPicPr>
          <p:cNvPr id="14" name="Picture 13">
            <a:extLst>
              <a:ext uri="{FF2B5EF4-FFF2-40B4-BE49-F238E27FC236}">
                <a16:creationId xmlns:a16="http://schemas.microsoft.com/office/drawing/2014/main" id="{9BDC024D-DCEF-D775-7CE2-6F24CD8D78B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2393651"/>
            <a:ext cx="4381081" cy="2060666"/>
          </a:xfrm>
          <a:prstGeom prst="rect">
            <a:avLst/>
          </a:prstGeom>
        </p:spPr>
      </p:pic>
      <p:cxnSp>
        <p:nvCxnSpPr>
          <p:cNvPr id="16" name="Straight Connector 15">
            <a:extLst>
              <a:ext uri="{FF2B5EF4-FFF2-40B4-BE49-F238E27FC236}">
                <a16:creationId xmlns:a16="http://schemas.microsoft.com/office/drawing/2014/main" id="{3F514ACB-5E21-A02B-4A64-32DE0349041A}"/>
              </a:ext>
            </a:extLst>
          </p:cNvPr>
          <p:cNvCxnSpPr/>
          <p:nvPr userDrawn="1"/>
        </p:nvCxnSpPr>
        <p:spPr>
          <a:xfrm>
            <a:off x="4139921" y="2581575"/>
            <a:ext cx="0" cy="1781341"/>
          </a:xfrm>
          <a:prstGeom prst="line">
            <a:avLst/>
          </a:prstGeom>
          <a:ln w="38100">
            <a:solidFill>
              <a:srgbClr val="25235E"/>
            </a:solidFill>
          </a:ln>
        </p:spPr>
        <p:style>
          <a:lnRef idx="1">
            <a:schemeClr val="accent1"/>
          </a:lnRef>
          <a:fillRef idx="0">
            <a:schemeClr val="accent1"/>
          </a:fillRef>
          <a:effectRef idx="0">
            <a:schemeClr val="accent1"/>
          </a:effectRef>
          <a:fontRef idx="minor">
            <a:schemeClr val="tx1"/>
          </a:fontRef>
        </p:style>
      </p:cxnSp>
      <p:pic>
        <p:nvPicPr>
          <p:cNvPr id="17" name="Picture 16" descr="A picture containing icon&#10;&#10;Description automatically generated">
            <a:extLst>
              <a:ext uri="{FF2B5EF4-FFF2-40B4-BE49-F238E27FC236}">
                <a16:creationId xmlns:a16="http://schemas.microsoft.com/office/drawing/2014/main" id="{67C9FC79-A822-BB65-6297-3D55FBF6253F}"/>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45300" y="6289770"/>
            <a:ext cx="546100" cy="374650"/>
          </a:xfrm>
          <a:prstGeom prst="rect">
            <a:avLst/>
          </a:prstGeom>
        </p:spPr>
      </p:pic>
    </p:spTree>
    <p:extLst>
      <p:ext uri="{BB962C8B-B14F-4D97-AF65-F5344CB8AC3E}">
        <p14:creationId xmlns:p14="http://schemas.microsoft.com/office/powerpoint/2010/main" val="3826825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GSNS: empty">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8713942E-9C2A-DB48-8F8D-A55175E7584B}"/>
              </a:ext>
            </a:extLst>
          </p:cNvPr>
          <p:cNvSpPr>
            <a:spLocks noGrp="1"/>
          </p:cNvSpPr>
          <p:nvPr>
            <p:ph idx="1" hasCustomPrompt="1"/>
          </p:nvPr>
        </p:nvSpPr>
        <p:spPr>
          <a:xfrm>
            <a:off x="418641" y="1395007"/>
            <a:ext cx="10935160" cy="4517355"/>
          </a:xfrm>
          <a:prstGeom prst="rect">
            <a:avLst/>
          </a:prstGeom>
        </p:spPr>
        <p:txBody>
          <a:bodyPr/>
          <a:lstStyle>
            <a:lvl1pPr marL="268288" indent="-268288">
              <a:spcBef>
                <a:spcPts val="1600"/>
              </a:spcBef>
              <a:buClr>
                <a:srgbClr val="2DADE0"/>
              </a:buClr>
              <a:buFont typeface="Arial" panose="020B0604020202020204" pitchFamily="34" charset="0"/>
              <a:buChar char="•"/>
              <a:tabLst/>
              <a:defRPr sz="2400" b="0" i="0" baseline="0">
                <a:solidFill>
                  <a:schemeClr val="accent6">
                    <a:lumMod val="65000"/>
                    <a:lumOff val="35000"/>
                  </a:schemeClr>
                </a:solidFill>
                <a:latin typeface="Calibri" panose="020F0502020204030204" pitchFamily="34" charset="0"/>
                <a:ea typeface="Open Sans" charset="0"/>
                <a:cs typeface="Calibri" panose="020F0502020204030204" pitchFamily="34" charset="0"/>
              </a:defRPr>
            </a:lvl1pPr>
            <a:lvl2pPr marL="719138" indent="-190500">
              <a:spcBef>
                <a:spcPts val="1700"/>
              </a:spcBef>
              <a:buClr>
                <a:srgbClr val="2DADE0"/>
              </a:buClr>
              <a:buSzPct val="125000"/>
              <a:buFont typeface="Police système"/>
              <a:buChar char="-"/>
              <a:tabLst>
                <a:tab pos="708025" algn="l"/>
              </a:tabLst>
              <a:defRPr lang="fr-FR" sz="2000" b="0" i="0" kern="1200" baseline="0" dirty="0">
                <a:solidFill>
                  <a:schemeClr val="accent6">
                    <a:lumMod val="65000"/>
                    <a:lumOff val="35000"/>
                  </a:schemeClr>
                </a:solidFill>
                <a:latin typeface="Calibri" panose="020F0502020204030204" pitchFamily="34" charset="0"/>
                <a:ea typeface="Open Sans" charset="0"/>
                <a:cs typeface="Calibri" panose="020F0502020204030204" pitchFamily="34" charset="0"/>
              </a:defRPr>
            </a:lvl2pPr>
            <a:lvl3pPr marL="1143000" indent="-228600">
              <a:spcBef>
                <a:spcPts val="1700"/>
              </a:spcBef>
              <a:buClr>
                <a:srgbClr val="2DADE0"/>
              </a:buClr>
              <a:buFont typeface="Wingdings" pitchFamily="2" charset="2"/>
              <a:buChar char="§"/>
              <a:defRPr sz="1800">
                <a:solidFill>
                  <a:schemeClr val="accent6">
                    <a:lumMod val="65000"/>
                    <a:lumOff val="35000"/>
                  </a:schemeClr>
                </a:solidFill>
                <a:latin typeface="Calibri" panose="020F0502020204030204" pitchFamily="34" charset="0"/>
                <a:cs typeface="Calibri" panose="020F0502020204030204" pitchFamily="34" charset="0"/>
              </a:defRPr>
            </a:lvl3pPr>
            <a:lvl5pPr>
              <a:defRPr b="0" i="0">
                <a:solidFill>
                  <a:schemeClr val="tx1">
                    <a:lumMod val="65000"/>
                    <a:lumOff val="35000"/>
                  </a:schemeClr>
                </a:solidFill>
                <a:latin typeface="Open Sans" charset="0"/>
                <a:ea typeface="Open Sans" charset="0"/>
                <a:cs typeface="Open Sans" charset="0"/>
              </a:defRPr>
            </a:lvl5pPr>
          </a:lstStyle>
          <a:p>
            <a:pPr lvl="0"/>
            <a:r>
              <a:rPr lang="en-GB" noProof="0"/>
              <a:t>1st level bullet</a:t>
            </a:r>
          </a:p>
          <a:p>
            <a:pPr lvl="1"/>
            <a:r>
              <a:rPr lang="en-GB" noProof="0"/>
              <a:t>2nd level</a:t>
            </a:r>
          </a:p>
          <a:p>
            <a:pPr lvl="2"/>
            <a:r>
              <a:rPr lang="en-GB" noProof="0"/>
              <a:t>3rd level</a:t>
            </a:r>
          </a:p>
        </p:txBody>
      </p:sp>
      <p:sp>
        <p:nvSpPr>
          <p:cNvPr id="5" name="Title 4">
            <a:extLst>
              <a:ext uri="{FF2B5EF4-FFF2-40B4-BE49-F238E27FC236}">
                <a16:creationId xmlns:a16="http://schemas.microsoft.com/office/drawing/2014/main" id="{54056EA7-7A0F-7EB5-A39E-40E93C044A75}"/>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789758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GSNS: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0A48E9C-6FD5-CF1A-7A71-B41AAEC62C22}"/>
              </a:ext>
            </a:extLst>
          </p:cNvPr>
          <p:cNvSpPr>
            <a:spLocks noGrp="1"/>
          </p:cNvSpPr>
          <p:nvPr>
            <p:ph type="body" sz="quarter" idx="10" hasCustomPrompt="1"/>
          </p:nvPr>
        </p:nvSpPr>
        <p:spPr>
          <a:xfrm>
            <a:off x="461963" y="1211284"/>
            <a:ext cx="11461750" cy="4945042"/>
          </a:xfrm>
          <a:prstGeom prst="rect">
            <a:avLst/>
          </a:prstGeom>
        </p:spPr>
        <p:txBody>
          <a:bodyPr/>
          <a:lstStyle>
            <a:lvl1pPr marL="0" indent="0">
              <a:buFont typeface="Arial" panose="020B0604020202020204" pitchFamily="34" charset="0"/>
              <a:buNone/>
              <a:defRPr sz="2000">
                <a:solidFill>
                  <a:schemeClr val="accent6">
                    <a:lumMod val="65000"/>
                    <a:lumOff val="35000"/>
                  </a:schemeClr>
                </a:solidFill>
                <a:latin typeface="Calibri" panose="020F0502020204030204" pitchFamily="34" charset="0"/>
                <a:cs typeface="Calibri" panose="020F0502020204030204" pitchFamily="34" charset="0"/>
              </a:defRPr>
            </a:lvl1pPr>
          </a:lstStyle>
          <a:p>
            <a:pPr lvl="0"/>
            <a:r>
              <a:rPr lang="en-GB" dirty="0"/>
              <a:t>Paragraph</a:t>
            </a:r>
          </a:p>
        </p:txBody>
      </p:sp>
      <p:sp>
        <p:nvSpPr>
          <p:cNvPr id="2" name="Title 1">
            <a:extLst>
              <a:ext uri="{FF2B5EF4-FFF2-40B4-BE49-F238E27FC236}">
                <a16:creationId xmlns:a16="http://schemas.microsoft.com/office/drawing/2014/main" id="{5E6D3B6D-6F9C-5E37-3606-2F2AC7F779F8}"/>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433716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GSNS: 1 column + subtitle">
    <p:spTree>
      <p:nvGrpSpPr>
        <p:cNvPr id="1" name=""/>
        <p:cNvGrpSpPr/>
        <p:nvPr/>
      </p:nvGrpSpPr>
      <p:grpSpPr>
        <a:xfrm>
          <a:off x="0" y="0"/>
          <a:ext cx="0" cy="0"/>
          <a:chOff x="0" y="0"/>
          <a:chExt cx="0" cy="0"/>
        </a:xfrm>
      </p:grpSpPr>
      <p:sp>
        <p:nvSpPr>
          <p:cNvPr id="10" name="Espace réservé du contenu 2"/>
          <p:cNvSpPr>
            <a:spLocks noGrp="1"/>
          </p:cNvSpPr>
          <p:nvPr>
            <p:ph idx="13" hasCustomPrompt="1"/>
          </p:nvPr>
        </p:nvSpPr>
        <p:spPr>
          <a:xfrm>
            <a:off x="418641" y="1205177"/>
            <a:ext cx="10935160" cy="474337"/>
          </a:xfrm>
          <a:prstGeom prst="rect">
            <a:avLst/>
          </a:prstGeom>
        </p:spPr>
        <p:txBody>
          <a:bodyPr/>
          <a:lstStyle>
            <a:lvl1pPr marL="0" indent="0">
              <a:spcBef>
                <a:spcPts val="1600"/>
              </a:spcBef>
              <a:buClr>
                <a:srgbClr val="405582"/>
              </a:buClr>
              <a:buFont typeface="ZapfDingbatsITC" charset="0"/>
              <a:buNone/>
              <a:tabLst/>
              <a:defRPr sz="2600" b="1" i="0" baseline="0">
                <a:solidFill>
                  <a:srgbClr val="3B94D1"/>
                </a:solidFill>
                <a:latin typeface="Calibri" panose="020F0502020204030204" pitchFamily="34" charset="0"/>
                <a:ea typeface="Open Sans" charset="0"/>
                <a:cs typeface="Calibri" panose="020F0502020204030204" pitchFamily="34" charset="0"/>
              </a:defRPr>
            </a:lvl1pPr>
            <a:lvl2pPr marL="977900" indent="-449263">
              <a:spcBef>
                <a:spcPts val="1700"/>
              </a:spcBef>
              <a:buClr>
                <a:srgbClr val="405582"/>
              </a:buClr>
              <a:buSzPct val="100000"/>
              <a:buFont typeface="ZapfDingbatsITC" charset="0"/>
              <a:buChar char="✚"/>
              <a:tabLst/>
              <a:defRPr lang="fr-FR" sz="2200" b="0" i="0" kern="1200" baseline="0" dirty="0" smtClean="0">
                <a:solidFill>
                  <a:schemeClr val="tx1">
                    <a:lumMod val="50000"/>
                    <a:lumOff val="50000"/>
                  </a:schemeClr>
                </a:solidFill>
                <a:latin typeface="Open Sans" charset="0"/>
                <a:ea typeface="Open Sans" charset="0"/>
                <a:cs typeface="Open Sans" charset="0"/>
              </a:defRPr>
            </a:lvl2pPr>
            <a:lvl5pPr>
              <a:defRPr b="0" i="0">
                <a:solidFill>
                  <a:schemeClr val="tx1">
                    <a:lumMod val="65000"/>
                    <a:lumOff val="35000"/>
                  </a:schemeClr>
                </a:solidFill>
                <a:latin typeface="Open Sans" charset="0"/>
                <a:ea typeface="Open Sans" charset="0"/>
                <a:cs typeface="Open Sans" charset="0"/>
              </a:defRPr>
            </a:lvl5pPr>
          </a:lstStyle>
          <a:p>
            <a:pPr lvl="0"/>
            <a:r>
              <a:rPr lang="en-GB" noProof="0" dirty="0"/>
              <a:t>SUBTITLE</a:t>
            </a:r>
          </a:p>
        </p:txBody>
      </p:sp>
      <p:sp>
        <p:nvSpPr>
          <p:cNvPr id="7" name="Espace réservé du contenu 2">
            <a:extLst>
              <a:ext uri="{FF2B5EF4-FFF2-40B4-BE49-F238E27FC236}">
                <a16:creationId xmlns:a16="http://schemas.microsoft.com/office/drawing/2014/main" id="{E0C43476-14D8-2848-A6D1-510B58E95A22}"/>
              </a:ext>
            </a:extLst>
          </p:cNvPr>
          <p:cNvSpPr>
            <a:spLocks noGrp="1"/>
          </p:cNvSpPr>
          <p:nvPr>
            <p:ph idx="1" hasCustomPrompt="1"/>
          </p:nvPr>
        </p:nvSpPr>
        <p:spPr>
          <a:xfrm>
            <a:off x="418641" y="1828800"/>
            <a:ext cx="10935160" cy="4300539"/>
          </a:xfrm>
          <a:prstGeom prst="rect">
            <a:avLst/>
          </a:prstGeom>
        </p:spPr>
        <p:txBody>
          <a:bodyPr/>
          <a:lstStyle>
            <a:lvl1pPr marL="268288" indent="-268288">
              <a:spcBef>
                <a:spcPts val="1600"/>
              </a:spcBef>
              <a:buClr>
                <a:srgbClr val="2DADE0"/>
              </a:buClr>
              <a:buFont typeface="Arial" panose="020B0604020202020204" pitchFamily="34" charset="0"/>
              <a:buChar char="•"/>
              <a:tabLst/>
              <a:defRPr sz="2400" b="0" i="0" baseline="0">
                <a:solidFill>
                  <a:schemeClr val="accent6">
                    <a:lumMod val="65000"/>
                    <a:lumOff val="35000"/>
                  </a:schemeClr>
                </a:solidFill>
                <a:latin typeface="Calibri" panose="020F0502020204030204" pitchFamily="34" charset="0"/>
                <a:ea typeface="Open Sans" charset="0"/>
                <a:cs typeface="Calibri" panose="020F0502020204030204" pitchFamily="34" charset="0"/>
              </a:defRPr>
            </a:lvl1pPr>
            <a:lvl2pPr marL="719138" indent="-190500">
              <a:spcBef>
                <a:spcPts val="1700"/>
              </a:spcBef>
              <a:buClr>
                <a:srgbClr val="2DADE0"/>
              </a:buClr>
              <a:buSzPct val="125000"/>
              <a:buFont typeface="Police système"/>
              <a:buChar char="-"/>
              <a:tabLst>
                <a:tab pos="708025" algn="l"/>
              </a:tabLst>
              <a:defRPr lang="fr-FR" sz="2000" b="0" i="0" kern="1200" baseline="0" dirty="0">
                <a:solidFill>
                  <a:schemeClr val="accent6">
                    <a:lumMod val="65000"/>
                    <a:lumOff val="35000"/>
                  </a:schemeClr>
                </a:solidFill>
                <a:latin typeface="Calibri" panose="020F0502020204030204" pitchFamily="34" charset="0"/>
                <a:ea typeface="Open Sans" charset="0"/>
                <a:cs typeface="Calibri" panose="020F0502020204030204" pitchFamily="34" charset="0"/>
              </a:defRPr>
            </a:lvl2pPr>
            <a:lvl3pPr marL="1143000" indent="-228600">
              <a:spcBef>
                <a:spcPts val="1700"/>
              </a:spcBef>
              <a:buClr>
                <a:srgbClr val="2DADE0"/>
              </a:buClr>
              <a:buFont typeface="Wingdings" pitchFamily="2" charset="2"/>
              <a:buChar char="§"/>
              <a:defRPr sz="1800">
                <a:solidFill>
                  <a:schemeClr val="accent6">
                    <a:lumMod val="65000"/>
                    <a:lumOff val="35000"/>
                  </a:schemeClr>
                </a:solidFill>
                <a:latin typeface="Calibri" panose="020F0502020204030204" pitchFamily="34" charset="0"/>
                <a:cs typeface="Calibri" panose="020F0502020204030204" pitchFamily="34" charset="0"/>
              </a:defRPr>
            </a:lvl3pPr>
            <a:lvl5pPr>
              <a:defRPr b="0" i="0">
                <a:solidFill>
                  <a:schemeClr val="tx1">
                    <a:lumMod val="65000"/>
                    <a:lumOff val="35000"/>
                  </a:schemeClr>
                </a:solidFill>
                <a:latin typeface="Open Sans" charset="0"/>
                <a:ea typeface="Open Sans" charset="0"/>
                <a:cs typeface="Open Sans" charset="0"/>
              </a:defRPr>
            </a:lvl5pPr>
          </a:lstStyle>
          <a:p>
            <a:pPr lvl="0"/>
            <a:r>
              <a:rPr lang="en-GB" noProof="0"/>
              <a:t>1st level bullet</a:t>
            </a:r>
          </a:p>
          <a:p>
            <a:pPr lvl="1"/>
            <a:r>
              <a:rPr lang="en-GB" noProof="0"/>
              <a:t>2nd level</a:t>
            </a:r>
          </a:p>
          <a:p>
            <a:pPr lvl="2"/>
            <a:r>
              <a:rPr lang="en-GB" noProof="0"/>
              <a:t>3rd level</a:t>
            </a:r>
          </a:p>
        </p:txBody>
      </p:sp>
      <p:sp>
        <p:nvSpPr>
          <p:cNvPr id="4" name="Title 3">
            <a:extLst>
              <a:ext uri="{FF2B5EF4-FFF2-40B4-BE49-F238E27FC236}">
                <a16:creationId xmlns:a16="http://schemas.microsoft.com/office/drawing/2014/main" id="{86ED360D-6B09-4827-307D-1D5F5828D24A}"/>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099126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GSNS: 1 paragraph + 2 tables">
    <p:spTree>
      <p:nvGrpSpPr>
        <p:cNvPr id="1" name=""/>
        <p:cNvGrpSpPr/>
        <p:nvPr/>
      </p:nvGrpSpPr>
      <p:grpSpPr>
        <a:xfrm>
          <a:off x="0" y="0"/>
          <a:ext cx="0" cy="0"/>
          <a:chOff x="0" y="0"/>
          <a:chExt cx="0" cy="0"/>
        </a:xfrm>
      </p:grpSpPr>
      <p:sp>
        <p:nvSpPr>
          <p:cNvPr id="7" name="Espace réservé du contenu 2">
            <a:extLst>
              <a:ext uri="{FF2B5EF4-FFF2-40B4-BE49-F238E27FC236}">
                <a16:creationId xmlns:a16="http://schemas.microsoft.com/office/drawing/2014/main" id="{F521C936-89F0-5E42-9092-A65EFCD8AEF0}"/>
              </a:ext>
            </a:extLst>
          </p:cNvPr>
          <p:cNvSpPr>
            <a:spLocks noGrp="1"/>
          </p:cNvSpPr>
          <p:nvPr>
            <p:ph idx="1" hasCustomPrompt="1"/>
          </p:nvPr>
        </p:nvSpPr>
        <p:spPr>
          <a:xfrm>
            <a:off x="418641" y="1224036"/>
            <a:ext cx="5225283" cy="4905303"/>
          </a:xfrm>
          <a:prstGeom prst="rect">
            <a:avLst/>
          </a:prstGeom>
        </p:spPr>
        <p:txBody>
          <a:bodyPr/>
          <a:lstStyle>
            <a:lvl1pPr marL="268288" indent="-268288">
              <a:spcBef>
                <a:spcPts val="1600"/>
              </a:spcBef>
              <a:buClr>
                <a:srgbClr val="2DADE0"/>
              </a:buClr>
              <a:buFont typeface="Arial" panose="020B0604020202020204" pitchFamily="34" charset="0"/>
              <a:buChar char="•"/>
              <a:tabLst/>
              <a:defRPr sz="2400" b="0" i="0" baseline="0">
                <a:solidFill>
                  <a:schemeClr val="accent6">
                    <a:lumMod val="65000"/>
                    <a:lumOff val="35000"/>
                  </a:schemeClr>
                </a:solidFill>
                <a:latin typeface="Calibri" panose="020F0502020204030204" pitchFamily="34" charset="0"/>
                <a:ea typeface="Open Sans" charset="0"/>
                <a:cs typeface="Calibri" panose="020F0502020204030204" pitchFamily="34" charset="0"/>
              </a:defRPr>
            </a:lvl1pPr>
            <a:lvl2pPr marL="719138" indent="-190500">
              <a:spcBef>
                <a:spcPts val="1700"/>
              </a:spcBef>
              <a:buClr>
                <a:srgbClr val="2DADE0"/>
              </a:buClr>
              <a:buSzPct val="125000"/>
              <a:buFont typeface="Police système"/>
              <a:buChar char="-"/>
              <a:tabLst>
                <a:tab pos="708025" algn="l"/>
              </a:tabLst>
              <a:defRPr lang="fr-FR" sz="2000" b="0" i="0" kern="1200" baseline="0" dirty="0">
                <a:solidFill>
                  <a:schemeClr val="accent6">
                    <a:lumMod val="65000"/>
                    <a:lumOff val="35000"/>
                  </a:schemeClr>
                </a:solidFill>
                <a:latin typeface="Calibri" panose="020F0502020204030204" pitchFamily="34" charset="0"/>
                <a:ea typeface="Open Sans" charset="0"/>
                <a:cs typeface="Calibri" panose="020F0502020204030204" pitchFamily="34" charset="0"/>
              </a:defRPr>
            </a:lvl2pPr>
            <a:lvl3pPr marL="1143000" indent="-228600">
              <a:spcBef>
                <a:spcPts val="1700"/>
              </a:spcBef>
              <a:buClr>
                <a:srgbClr val="2DADE0"/>
              </a:buClr>
              <a:buFont typeface="Wingdings" pitchFamily="2" charset="2"/>
              <a:buChar char="§"/>
              <a:defRPr sz="1800">
                <a:solidFill>
                  <a:schemeClr val="accent6">
                    <a:lumMod val="65000"/>
                    <a:lumOff val="35000"/>
                  </a:schemeClr>
                </a:solidFill>
                <a:latin typeface="Calibri" panose="020F0502020204030204" pitchFamily="34" charset="0"/>
                <a:cs typeface="Calibri" panose="020F0502020204030204" pitchFamily="34" charset="0"/>
              </a:defRPr>
            </a:lvl3pPr>
            <a:lvl5pPr>
              <a:defRPr b="0" i="0">
                <a:solidFill>
                  <a:schemeClr val="tx1">
                    <a:lumMod val="65000"/>
                    <a:lumOff val="35000"/>
                  </a:schemeClr>
                </a:solidFill>
                <a:latin typeface="Open Sans" charset="0"/>
                <a:ea typeface="Open Sans" charset="0"/>
                <a:cs typeface="Open Sans" charset="0"/>
              </a:defRPr>
            </a:lvl5pPr>
          </a:lstStyle>
          <a:p>
            <a:pPr lvl="0"/>
            <a:r>
              <a:rPr lang="en-GB" noProof="0"/>
              <a:t>1st level bullet</a:t>
            </a:r>
          </a:p>
          <a:p>
            <a:pPr lvl="1"/>
            <a:r>
              <a:rPr lang="en-GB" noProof="0"/>
              <a:t>2nd level</a:t>
            </a:r>
          </a:p>
          <a:p>
            <a:pPr lvl="2"/>
            <a:r>
              <a:rPr lang="en-GB" noProof="0"/>
              <a:t>3rd level</a:t>
            </a:r>
          </a:p>
        </p:txBody>
      </p:sp>
      <p:sp>
        <p:nvSpPr>
          <p:cNvPr id="9" name="Espace réservé du contenu 2">
            <a:extLst>
              <a:ext uri="{FF2B5EF4-FFF2-40B4-BE49-F238E27FC236}">
                <a16:creationId xmlns:a16="http://schemas.microsoft.com/office/drawing/2014/main" id="{7844DFF0-BAF3-0642-B5A8-25E2A0C7803F}"/>
              </a:ext>
            </a:extLst>
          </p:cNvPr>
          <p:cNvSpPr>
            <a:spLocks noGrp="1"/>
          </p:cNvSpPr>
          <p:nvPr>
            <p:ph idx="10" hasCustomPrompt="1"/>
          </p:nvPr>
        </p:nvSpPr>
        <p:spPr>
          <a:xfrm>
            <a:off x="6325386" y="1235034"/>
            <a:ext cx="5225283" cy="4905303"/>
          </a:xfrm>
          <a:prstGeom prst="rect">
            <a:avLst/>
          </a:prstGeom>
        </p:spPr>
        <p:txBody>
          <a:bodyPr/>
          <a:lstStyle>
            <a:lvl1pPr marL="268288" indent="-268288">
              <a:spcBef>
                <a:spcPts val="1600"/>
              </a:spcBef>
              <a:buClr>
                <a:srgbClr val="2DADE0"/>
              </a:buClr>
              <a:buFont typeface="Arial" panose="020B0604020202020204" pitchFamily="34" charset="0"/>
              <a:buChar char="•"/>
              <a:tabLst/>
              <a:defRPr sz="2400" b="0" i="0" baseline="0">
                <a:solidFill>
                  <a:schemeClr val="accent6">
                    <a:lumMod val="65000"/>
                    <a:lumOff val="35000"/>
                  </a:schemeClr>
                </a:solidFill>
                <a:latin typeface="Calibri" panose="020F0502020204030204" pitchFamily="34" charset="0"/>
                <a:ea typeface="Open Sans" charset="0"/>
                <a:cs typeface="Calibri" panose="020F0502020204030204" pitchFamily="34" charset="0"/>
              </a:defRPr>
            </a:lvl1pPr>
            <a:lvl2pPr marL="719138" indent="-190500">
              <a:spcBef>
                <a:spcPts val="1700"/>
              </a:spcBef>
              <a:buClr>
                <a:srgbClr val="2DADE0"/>
              </a:buClr>
              <a:buSzPct val="125000"/>
              <a:buFont typeface="Police système"/>
              <a:buChar char="-"/>
              <a:tabLst>
                <a:tab pos="708025" algn="l"/>
              </a:tabLst>
              <a:defRPr lang="fr-FR" sz="2000" b="0" i="0" kern="1200" baseline="0" dirty="0">
                <a:solidFill>
                  <a:schemeClr val="accent6">
                    <a:lumMod val="65000"/>
                    <a:lumOff val="35000"/>
                  </a:schemeClr>
                </a:solidFill>
                <a:latin typeface="Calibri" panose="020F0502020204030204" pitchFamily="34" charset="0"/>
                <a:ea typeface="Open Sans" charset="0"/>
                <a:cs typeface="Calibri" panose="020F0502020204030204" pitchFamily="34" charset="0"/>
              </a:defRPr>
            </a:lvl2pPr>
            <a:lvl3pPr marL="1143000" indent="-228600">
              <a:spcBef>
                <a:spcPts val="1700"/>
              </a:spcBef>
              <a:buClr>
                <a:srgbClr val="2DADE0"/>
              </a:buClr>
              <a:buFont typeface="Wingdings" pitchFamily="2" charset="2"/>
              <a:buChar char="§"/>
              <a:defRPr sz="1800">
                <a:solidFill>
                  <a:schemeClr val="accent6">
                    <a:lumMod val="65000"/>
                    <a:lumOff val="35000"/>
                  </a:schemeClr>
                </a:solidFill>
                <a:latin typeface="Calibri" panose="020F0502020204030204" pitchFamily="34" charset="0"/>
                <a:cs typeface="Calibri" panose="020F0502020204030204" pitchFamily="34" charset="0"/>
              </a:defRPr>
            </a:lvl3pPr>
            <a:lvl5pPr>
              <a:defRPr b="0" i="0">
                <a:solidFill>
                  <a:schemeClr val="tx1">
                    <a:lumMod val="65000"/>
                    <a:lumOff val="35000"/>
                  </a:schemeClr>
                </a:solidFill>
                <a:latin typeface="Open Sans" charset="0"/>
                <a:ea typeface="Open Sans" charset="0"/>
                <a:cs typeface="Open Sans" charset="0"/>
              </a:defRPr>
            </a:lvl5pPr>
          </a:lstStyle>
          <a:p>
            <a:pPr lvl="0"/>
            <a:r>
              <a:rPr lang="en-GB" noProof="0"/>
              <a:t>1st level bullet</a:t>
            </a:r>
          </a:p>
          <a:p>
            <a:pPr lvl="1"/>
            <a:r>
              <a:rPr lang="en-GB" noProof="0"/>
              <a:t>2nd level</a:t>
            </a:r>
          </a:p>
          <a:p>
            <a:pPr lvl="2"/>
            <a:r>
              <a:rPr lang="en-GB" noProof="0"/>
              <a:t>3rd level</a:t>
            </a:r>
          </a:p>
        </p:txBody>
      </p:sp>
      <p:sp>
        <p:nvSpPr>
          <p:cNvPr id="4" name="Title 3">
            <a:extLst>
              <a:ext uri="{FF2B5EF4-FFF2-40B4-BE49-F238E27FC236}">
                <a16:creationId xmlns:a16="http://schemas.microsoft.com/office/drawing/2014/main" id="{0F152D44-0F34-81D0-5DEB-9D21B8F3AEFF}"/>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24081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2342451" y="1628801"/>
            <a:ext cx="4320480" cy="4497363"/>
          </a:xfrm>
          <a:prstGeom prst="rect">
            <a:avLst/>
          </a:prstGeom>
        </p:spPr>
        <p:txBody>
          <a:bodyPr/>
          <a:lstStyle>
            <a:lvl1pPr>
              <a:defRPr sz="2800" b="0">
                <a:solidFill>
                  <a:schemeClr val="tx2"/>
                </a:solidFill>
              </a:defRPr>
            </a:lvl1pPr>
            <a:lvl2pPr>
              <a:defRPr sz="2400">
                <a:solidFill>
                  <a:schemeClr val="tx2"/>
                </a:solidFill>
              </a:defRPr>
            </a:lvl2pPr>
            <a:lvl3pPr>
              <a:defRPr sz="2000">
                <a:solidFill>
                  <a:srgbClr val="00B0F0"/>
                </a:solidFill>
              </a:defRPr>
            </a:lvl3pPr>
            <a:lvl4pPr>
              <a:defRPr sz="1800"/>
            </a:lvl4pPr>
            <a:lvl5pPr>
              <a:defRPr sz="1800"/>
            </a:lvl5pPr>
            <a:lvl6pPr>
              <a:defRPr sz="1800"/>
            </a:lvl6pPr>
            <a:lvl7pPr>
              <a:defRPr sz="1800"/>
            </a:lvl7pPr>
            <a:lvl8pPr>
              <a:defRPr sz="1800"/>
            </a:lvl8pPr>
            <a:lvl9pPr>
              <a:defRPr sz="1800"/>
            </a:lvl9pPr>
          </a:lstStyle>
          <a:p>
            <a:pPr lvl="0"/>
            <a:r>
              <a:rPr lang="fr-FR" dirty="0"/>
              <a:t>Item 1</a:t>
            </a:r>
          </a:p>
          <a:p>
            <a:pPr lvl="0"/>
            <a:r>
              <a:rPr lang="fr-FR" dirty="0" err="1"/>
              <a:t>Etc</a:t>
            </a:r>
            <a:endParaRPr lang="fr-FR" dirty="0"/>
          </a:p>
          <a:p>
            <a:pPr lvl="1"/>
            <a:r>
              <a:rPr lang="fr-FR" dirty="0"/>
              <a:t>Item 2</a:t>
            </a:r>
          </a:p>
          <a:p>
            <a:pPr lvl="1"/>
            <a:r>
              <a:rPr lang="fr-FR" dirty="0" err="1"/>
              <a:t>Etc</a:t>
            </a:r>
            <a:endParaRPr lang="fr-FR" dirty="0"/>
          </a:p>
          <a:p>
            <a:pPr lvl="2"/>
            <a:r>
              <a:rPr lang="fr-FR" dirty="0"/>
              <a:t>Item 3</a:t>
            </a:r>
          </a:p>
          <a:p>
            <a:pPr lvl="2"/>
            <a:r>
              <a:rPr lang="fr-FR" dirty="0" err="1"/>
              <a:t>Etc</a:t>
            </a:r>
            <a:endParaRPr lang="fr-FR" dirty="0"/>
          </a:p>
        </p:txBody>
      </p:sp>
      <p:sp>
        <p:nvSpPr>
          <p:cNvPr id="4" name="Espace réservé du contenu 3"/>
          <p:cNvSpPr>
            <a:spLocks noGrp="1"/>
          </p:cNvSpPr>
          <p:nvPr>
            <p:ph sz="half" idx="2" hasCustomPrompt="1"/>
          </p:nvPr>
        </p:nvSpPr>
        <p:spPr>
          <a:xfrm>
            <a:off x="7867631" y="1628801"/>
            <a:ext cx="3854219" cy="4497363"/>
          </a:xfrm>
          <a:prstGeom prst="rect">
            <a:avLst/>
          </a:prstGeom>
        </p:spPr>
        <p:txBody>
          <a:bodyPr/>
          <a:lstStyle>
            <a:lvl1pPr>
              <a:defRPr sz="2800" b="0">
                <a:solidFill>
                  <a:schemeClr val="tx2"/>
                </a:solidFill>
              </a:defRPr>
            </a:lvl1pPr>
            <a:lvl2pPr>
              <a:defRPr sz="2400">
                <a:solidFill>
                  <a:schemeClr val="tx2"/>
                </a:solidFill>
              </a:defRPr>
            </a:lvl2pPr>
            <a:lvl3pPr>
              <a:defRPr sz="2000">
                <a:solidFill>
                  <a:srgbClr val="00B0F0"/>
                </a:solidFill>
              </a:defRPr>
            </a:lvl3pPr>
            <a:lvl4pPr>
              <a:defRPr sz="1800"/>
            </a:lvl4pPr>
            <a:lvl5pPr>
              <a:defRPr sz="1800"/>
            </a:lvl5pPr>
            <a:lvl6pPr>
              <a:defRPr sz="1800"/>
            </a:lvl6pPr>
            <a:lvl7pPr>
              <a:defRPr sz="1800"/>
            </a:lvl7pPr>
            <a:lvl8pPr>
              <a:defRPr sz="1800"/>
            </a:lvl8pPr>
            <a:lvl9pPr>
              <a:defRPr sz="1800"/>
            </a:lvl9pPr>
          </a:lstStyle>
          <a:p>
            <a:pPr lvl="0"/>
            <a:r>
              <a:rPr lang="fr-FR" dirty="0"/>
              <a:t>Item 1</a:t>
            </a:r>
          </a:p>
          <a:p>
            <a:pPr lvl="0"/>
            <a:r>
              <a:rPr lang="fr-FR" dirty="0" err="1"/>
              <a:t>Etc</a:t>
            </a:r>
            <a:endParaRPr lang="fr-FR" dirty="0"/>
          </a:p>
          <a:p>
            <a:pPr lvl="1"/>
            <a:r>
              <a:rPr lang="fr-FR" dirty="0"/>
              <a:t>Item 2</a:t>
            </a:r>
          </a:p>
          <a:p>
            <a:pPr lvl="1"/>
            <a:r>
              <a:rPr lang="fr-FR" dirty="0" err="1"/>
              <a:t>Etc</a:t>
            </a:r>
            <a:endParaRPr lang="fr-FR" dirty="0"/>
          </a:p>
          <a:p>
            <a:pPr lvl="2"/>
            <a:r>
              <a:rPr lang="fr-FR" dirty="0"/>
              <a:t>Item 3</a:t>
            </a:r>
          </a:p>
          <a:p>
            <a:pPr lvl="2"/>
            <a:r>
              <a:rPr lang="fr-FR" dirty="0" err="1"/>
              <a:t>Etc</a:t>
            </a:r>
            <a:endParaRPr lang="fr-FR" dirty="0"/>
          </a:p>
        </p:txBody>
      </p:sp>
      <p:sp>
        <p:nvSpPr>
          <p:cNvPr id="9" name="Titre 1"/>
          <p:cNvSpPr>
            <a:spLocks noGrp="1"/>
          </p:cNvSpPr>
          <p:nvPr>
            <p:ph type="ctrTitle" hasCustomPrompt="1"/>
          </p:nvPr>
        </p:nvSpPr>
        <p:spPr>
          <a:xfrm>
            <a:off x="2691643" y="332656"/>
            <a:ext cx="7680853" cy="504056"/>
          </a:xfrm>
          <a:prstGeom prst="rect">
            <a:avLst/>
          </a:prstGeom>
          <a:ln>
            <a:solidFill>
              <a:srgbClr val="002060"/>
            </a:solidFill>
          </a:ln>
        </p:spPr>
        <p:txBody>
          <a:bodyPr/>
          <a:lstStyle>
            <a:lvl1pPr>
              <a:defRPr sz="3200" b="1">
                <a:solidFill>
                  <a:srgbClr val="002060"/>
                </a:solidFill>
              </a:defRPr>
            </a:lvl1pPr>
          </a:lstStyle>
          <a:p>
            <a:r>
              <a:rPr lang="fr-FR" dirty="0" err="1"/>
              <a:t>Title</a:t>
            </a:r>
            <a:r>
              <a:rPr lang="fr-FR" dirty="0"/>
              <a:t> of the slide</a:t>
            </a:r>
          </a:p>
        </p:txBody>
      </p:sp>
      <p:pic>
        <p:nvPicPr>
          <p:cNvPr id="8" name="Picture 7" descr="A picture containing text, clipart&#10;&#10;Description automatically generated"/>
          <p:cNvPicPr/>
          <p:nvPr userDrawn="1"/>
        </p:nvPicPr>
        <p:blipFill>
          <a:blip r:embed="rId2" cstate="print">
            <a:extLst>
              <a:ext uri="{28A0092B-C50C-407E-A947-70E740481C1C}">
                <a14:useLocalDpi xmlns:a14="http://schemas.microsoft.com/office/drawing/2010/main" val="0"/>
              </a:ext>
            </a:extLst>
          </a:blip>
          <a:stretch>
            <a:fillRect/>
          </a:stretch>
        </p:blipFill>
        <p:spPr>
          <a:xfrm>
            <a:off x="1" y="-27384"/>
            <a:ext cx="2423592" cy="1440160"/>
          </a:xfrm>
          <a:prstGeom prst="rect">
            <a:avLst/>
          </a:prstGeom>
        </p:spPr>
      </p:pic>
    </p:spTree>
    <p:extLst>
      <p:ext uri="{BB962C8B-B14F-4D97-AF65-F5344CB8AC3E}">
        <p14:creationId xmlns:p14="http://schemas.microsoft.com/office/powerpoint/2010/main" val="1665291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6GSNS: Section Cover">
    <p:bg>
      <p:bgPr>
        <a:gradFill flip="none" rotWithShape="1">
          <a:gsLst>
            <a:gs pos="0">
              <a:schemeClr val="accent2">
                <a:lumMod val="75000"/>
              </a:schemeClr>
            </a:gs>
            <a:gs pos="69000">
              <a:srgbClr val="065674"/>
            </a:gs>
            <a:gs pos="37000">
              <a:schemeClr val="accent1">
                <a:lumMod val="75000"/>
              </a:schemeClr>
            </a:gs>
            <a:gs pos="100000">
              <a:schemeClr val="accent2">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32115" y="2601420"/>
            <a:ext cx="9927771" cy="1655160"/>
          </a:xfrm>
          <a:prstGeom prst="rect">
            <a:avLst/>
          </a:prstGeom>
          <a:noFill/>
          <a:ln>
            <a:noFill/>
          </a:ln>
        </p:spPr>
        <p:txBody>
          <a:bodyPr rIns="396000" bIns="72000" anchor="ctr"/>
          <a:lstStyle>
            <a:lvl1pPr marL="0" indent="0" algn="ctr">
              <a:lnSpc>
                <a:spcPct val="100000"/>
              </a:lnSpc>
              <a:spcBef>
                <a:spcPts val="0"/>
              </a:spcBef>
              <a:defRPr sz="3200" b="1" i="0" cap="none" baseline="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r>
              <a:rPr lang="en-GB" noProof="0" dirty="0"/>
              <a:t>SECTION TITLE </a:t>
            </a:r>
          </a:p>
        </p:txBody>
      </p:sp>
      <p:pic>
        <p:nvPicPr>
          <p:cNvPr id="3" name="Picture 2" descr="A picture containing web&#10;&#10;Description automatically generated">
            <a:extLst>
              <a:ext uri="{FF2B5EF4-FFF2-40B4-BE49-F238E27FC236}">
                <a16:creationId xmlns:a16="http://schemas.microsoft.com/office/drawing/2014/main" id="{E949DBB8-0E56-392F-7D7F-93546C8C69A5}"/>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0" y="-819762"/>
            <a:ext cx="12192000" cy="3897423"/>
          </a:xfrm>
          <a:prstGeom prst="rect">
            <a:avLst/>
          </a:prstGeom>
        </p:spPr>
      </p:pic>
      <p:pic>
        <p:nvPicPr>
          <p:cNvPr id="4" name="Picture 3" descr="A picture containing web&#10;&#10;Description automatically generated">
            <a:extLst>
              <a:ext uri="{FF2B5EF4-FFF2-40B4-BE49-F238E27FC236}">
                <a16:creationId xmlns:a16="http://schemas.microsoft.com/office/drawing/2014/main" id="{453007ED-D464-EA59-F0C6-AE99CD28879A}"/>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rot="10800000">
            <a:off x="0" y="4047389"/>
            <a:ext cx="12192000" cy="3897423"/>
          </a:xfrm>
          <a:prstGeom prst="rect">
            <a:avLst/>
          </a:prstGeom>
        </p:spPr>
      </p:pic>
      <p:pic>
        <p:nvPicPr>
          <p:cNvPr id="5" name="Picture 4">
            <a:extLst>
              <a:ext uri="{FF2B5EF4-FFF2-40B4-BE49-F238E27FC236}">
                <a16:creationId xmlns:a16="http://schemas.microsoft.com/office/drawing/2014/main" id="{F5422162-18B2-E43E-9A27-C49991767A82}"/>
              </a:ext>
            </a:extLst>
          </p:cNvPr>
          <p:cNvPicPr>
            <a:picLocks noChangeAspect="1"/>
          </p:cNvPicPr>
          <p:nvPr userDrawn="1"/>
        </p:nvPicPr>
        <p:blipFill>
          <a:blip r:embed="rId3" cstate="screen">
            <a:lum bright="100000" contrast="-100000"/>
            <a:alphaModFix amt="44000"/>
            <a:extLst>
              <a:ext uri="{28A0092B-C50C-407E-A947-70E740481C1C}">
                <a14:useLocalDpi xmlns:a14="http://schemas.microsoft.com/office/drawing/2010/main"/>
              </a:ext>
            </a:extLst>
          </a:blip>
          <a:stretch>
            <a:fillRect/>
          </a:stretch>
        </p:blipFill>
        <p:spPr>
          <a:xfrm>
            <a:off x="10580914" y="282988"/>
            <a:ext cx="1285075" cy="375408"/>
          </a:xfrm>
          <a:prstGeom prst="rect">
            <a:avLst/>
          </a:prstGeom>
        </p:spPr>
      </p:pic>
    </p:spTree>
    <p:extLst>
      <p:ext uri="{BB962C8B-B14F-4D97-AF65-F5344CB8AC3E}">
        <p14:creationId xmlns:p14="http://schemas.microsoft.com/office/powerpoint/2010/main" val="1391615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GSNS: 2 columns + subtitles">
    <p:bg>
      <p:bgRef idx="1001">
        <a:schemeClr val="bg1"/>
      </p:bgRef>
    </p:bg>
    <p:spTree>
      <p:nvGrpSpPr>
        <p:cNvPr id="1" name=""/>
        <p:cNvGrpSpPr/>
        <p:nvPr/>
      </p:nvGrpSpPr>
      <p:grpSpPr>
        <a:xfrm>
          <a:off x="0" y="0"/>
          <a:ext cx="0" cy="0"/>
          <a:chOff x="0" y="0"/>
          <a:chExt cx="0" cy="0"/>
        </a:xfrm>
      </p:grpSpPr>
      <p:sp>
        <p:nvSpPr>
          <p:cNvPr id="10" name="Espace réservé du contenu 2"/>
          <p:cNvSpPr>
            <a:spLocks noGrp="1"/>
          </p:cNvSpPr>
          <p:nvPr>
            <p:ph idx="13" hasCustomPrompt="1"/>
          </p:nvPr>
        </p:nvSpPr>
        <p:spPr>
          <a:xfrm>
            <a:off x="419964" y="1188319"/>
            <a:ext cx="5361307" cy="474337"/>
          </a:xfrm>
          <a:prstGeom prst="rect">
            <a:avLst/>
          </a:prstGeom>
        </p:spPr>
        <p:txBody>
          <a:bodyPr/>
          <a:lstStyle>
            <a:lvl1pPr marL="0" indent="0">
              <a:spcBef>
                <a:spcPts val="1600"/>
              </a:spcBef>
              <a:buClr>
                <a:srgbClr val="405582"/>
              </a:buClr>
              <a:buFont typeface="ZapfDingbatsITC" charset="0"/>
              <a:buNone/>
              <a:tabLst/>
              <a:defRPr lang="fr-FR" sz="2600" b="1" i="0" kern="1200" baseline="0" dirty="0">
                <a:solidFill>
                  <a:srgbClr val="3B94D1"/>
                </a:solidFill>
                <a:latin typeface="Calibri" panose="020F0502020204030204" pitchFamily="34" charset="0"/>
                <a:ea typeface="Open Sans" charset="0"/>
                <a:cs typeface="Calibri" panose="020F0502020204030204" pitchFamily="34" charset="0"/>
              </a:defRPr>
            </a:lvl1pPr>
            <a:lvl2pPr marL="977900" indent="-449263">
              <a:spcBef>
                <a:spcPts val="1700"/>
              </a:spcBef>
              <a:buClr>
                <a:srgbClr val="405582"/>
              </a:buClr>
              <a:buSzPct val="100000"/>
              <a:buFont typeface="ZapfDingbatsITC" charset="0"/>
              <a:buChar char="✚"/>
              <a:tabLst/>
              <a:defRPr lang="fr-FR" sz="2200" b="0" i="0" kern="1200" baseline="0" dirty="0" smtClean="0">
                <a:solidFill>
                  <a:schemeClr val="tx1">
                    <a:lumMod val="50000"/>
                    <a:lumOff val="50000"/>
                  </a:schemeClr>
                </a:solidFill>
                <a:latin typeface="Open Sans" charset="0"/>
                <a:ea typeface="Open Sans" charset="0"/>
                <a:cs typeface="Open Sans" charset="0"/>
              </a:defRPr>
            </a:lvl2pPr>
            <a:lvl5pPr>
              <a:defRPr b="0" i="0">
                <a:solidFill>
                  <a:schemeClr val="tx1">
                    <a:lumMod val="65000"/>
                    <a:lumOff val="35000"/>
                  </a:schemeClr>
                </a:solidFill>
                <a:latin typeface="Open Sans" charset="0"/>
                <a:ea typeface="Open Sans" charset="0"/>
                <a:cs typeface="Open Sans" charset="0"/>
              </a:defRPr>
            </a:lvl5pPr>
          </a:lstStyle>
          <a:p>
            <a:pPr lvl="0"/>
            <a:r>
              <a:rPr lang="en-GB" noProof="0" dirty="0"/>
              <a:t>SUBTITLE</a:t>
            </a:r>
          </a:p>
        </p:txBody>
      </p:sp>
      <p:sp>
        <p:nvSpPr>
          <p:cNvPr id="14" name="Espace réservé du contenu 2">
            <a:extLst>
              <a:ext uri="{FF2B5EF4-FFF2-40B4-BE49-F238E27FC236}">
                <a16:creationId xmlns:a16="http://schemas.microsoft.com/office/drawing/2014/main" id="{877B9C4F-99D3-D349-B47F-25293EA7C8D8}"/>
              </a:ext>
            </a:extLst>
          </p:cNvPr>
          <p:cNvSpPr>
            <a:spLocks noGrp="1"/>
          </p:cNvSpPr>
          <p:nvPr>
            <p:ph idx="19" hasCustomPrompt="1"/>
          </p:nvPr>
        </p:nvSpPr>
        <p:spPr>
          <a:xfrm>
            <a:off x="6122120" y="1188319"/>
            <a:ext cx="5361307" cy="474337"/>
          </a:xfrm>
          <a:prstGeom prst="rect">
            <a:avLst/>
          </a:prstGeom>
        </p:spPr>
        <p:txBody>
          <a:bodyPr/>
          <a:lstStyle>
            <a:lvl1pPr marL="0" indent="0">
              <a:spcBef>
                <a:spcPts val="1600"/>
              </a:spcBef>
              <a:buClr>
                <a:srgbClr val="405582"/>
              </a:buClr>
              <a:buFont typeface="ZapfDingbatsITC" charset="0"/>
              <a:buNone/>
              <a:tabLst/>
              <a:defRPr lang="fr-FR" sz="2600" b="1" i="0" kern="1200" baseline="0" dirty="0">
                <a:solidFill>
                  <a:srgbClr val="3B94D1"/>
                </a:solidFill>
                <a:latin typeface="Calibri" panose="020F0502020204030204" pitchFamily="34" charset="0"/>
                <a:ea typeface="Open Sans" charset="0"/>
                <a:cs typeface="Calibri" panose="020F0502020204030204" pitchFamily="34" charset="0"/>
              </a:defRPr>
            </a:lvl1pPr>
            <a:lvl2pPr marL="977900" indent="-449263">
              <a:spcBef>
                <a:spcPts val="1700"/>
              </a:spcBef>
              <a:buClr>
                <a:srgbClr val="405582"/>
              </a:buClr>
              <a:buSzPct val="100000"/>
              <a:buFont typeface="ZapfDingbatsITC" charset="0"/>
              <a:buChar char="✚"/>
              <a:tabLst/>
              <a:defRPr lang="fr-FR" sz="2200" b="0" i="0" kern="1200" baseline="0" dirty="0" smtClean="0">
                <a:solidFill>
                  <a:schemeClr val="tx1">
                    <a:lumMod val="50000"/>
                    <a:lumOff val="50000"/>
                  </a:schemeClr>
                </a:solidFill>
                <a:latin typeface="Open Sans" charset="0"/>
                <a:ea typeface="Open Sans" charset="0"/>
                <a:cs typeface="Open Sans" charset="0"/>
              </a:defRPr>
            </a:lvl2pPr>
            <a:lvl5pPr>
              <a:defRPr b="0" i="0">
                <a:solidFill>
                  <a:schemeClr val="tx1">
                    <a:lumMod val="65000"/>
                    <a:lumOff val="35000"/>
                  </a:schemeClr>
                </a:solidFill>
                <a:latin typeface="Open Sans" charset="0"/>
                <a:ea typeface="Open Sans" charset="0"/>
                <a:cs typeface="Open Sans" charset="0"/>
              </a:defRPr>
            </a:lvl5pPr>
          </a:lstStyle>
          <a:p>
            <a:pPr lvl="0"/>
            <a:r>
              <a:rPr lang="en-GB" noProof="0" dirty="0"/>
              <a:t>SUBTITLE</a:t>
            </a:r>
          </a:p>
        </p:txBody>
      </p:sp>
      <p:sp>
        <p:nvSpPr>
          <p:cNvPr id="11" name="Espace réservé du contenu 2">
            <a:extLst>
              <a:ext uri="{FF2B5EF4-FFF2-40B4-BE49-F238E27FC236}">
                <a16:creationId xmlns:a16="http://schemas.microsoft.com/office/drawing/2014/main" id="{F8E04331-FCEB-FB47-A470-51C412A5F252}"/>
              </a:ext>
            </a:extLst>
          </p:cNvPr>
          <p:cNvSpPr>
            <a:spLocks noGrp="1"/>
          </p:cNvSpPr>
          <p:nvPr>
            <p:ph idx="1" hasCustomPrompt="1"/>
          </p:nvPr>
        </p:nvSpPr>
        <p:spPr>
          <a:xfrm>
            <a:off x="414779" y="1769424"/>
            <a:ext cx="5361307" cy="4359915"/>
          </a:xfrm>
          <a:prstGeom prst="rect">
            <a:avLst/>
          </a:prstGeom>
        </p:spPr>
        <p:txBody>
          <a:bodyPr/>
          <a:lstStyle>
            <a:lvl1pPr marL="268288" indent="-268288">
              <a:spcBef>
                <a:spcPts val="1600"/>
              </a:spcBef>
              <a:buClr>
                <a:srgbClr val="2DADE0"/>
              </a:buClr>
              <a:buFont typeface="Arial" panose="020B0604020202020204" pitchFamily="34" charset="0"/>
              <a:buChar char="•"/>
              <a:tabLst/>
              <a:defRPr sz="2400" b="0" i="0" baseline="0">
                <a:solidFill>
                  <a:schemeClr val="accent6">
                    <a:lumMod val="65000"/>
                    <a:lumOff val="35000"/>
                  </a:schemeClr>
                </a:solidFill>
                <a:latin typeface="Arial" panose="020B0604020202020204" pitchFamily="34" charset="0"/>
                <a:ea typeface="Open Sans" charset="0"/>
                <a:cs typeface="Arial" panose="020B0604020202020204" pitchFamily="34" charset="0"/>
              </a:defRPr>
            </a:lvl1pPr>
            <a:lvl2pPr marL="719138" indent="-190500">
              <a:spcBef>
                <a:spcPts val="1700"/>
              </a:spcBef>
              <a:buClr>
                <a:srgbClr val="2DADE0"/>
              </a:buClr>
              <a:buSzPct val="125000"/>
              <a:buFont typeface="Police système"/>
              <a:buChar char="-"/>
              <a:tabLst>
                <a:tab pos="708025" algn="l"/>
              </a:tabLst>
              <a:defRPr lang="fr-FR" sz="2000" b="0" i="0" kern="1200" baseline="0" dirty="0">
                <a:solidFill>
                  <a:schemeClr val="accent6">
                    <a:lumMod val="65000"/>
                    <a:lumOff val="35000"/>
                  </a:schemeClr>
                </a:solidFill>
                <a:latin typeface="Arial" panose="020B0604020202020204" pitchFamily="34" charset="0"/>
                <a:ea typeface="Open Sans" charset="0"/>
                <a:cs typeface="Arial" panose="020B0604020202020204" pitchFamily="34" charset="0"/>
              </a:defRPr>
            </a:lvl2pPr>
            <a:lvl3pPr marL="1143000" indent="-228600">
              <a:spcBef>
                <a:spcPts val="1700"/>
              </a:spcBef>
              <a:buClr>
                <a:srgbClr val="2DADE0"/>
              </a:buClr>
              <a:buFont typeface="Wingdings" pitchFamily="2" charset="2"/>
              <a:buChar char="§"/>
              <a:defRPr sz="1800">
                <a:solidFill>
                  <a:schemeClr val="accent6">
                    <a:lumMod val="65000"/>
                    <a:lumOff val="35000"/>
                  </a:schemeClr>
                </a:solidFill>
                <a:latin typeface="Arial" panose="020B0604020202020204" pitchFamily="34" charset="0"/>
                <a:cs typeface="Arial" panose="020B0604020202020204" pitchFamily="34" charset="0"/>
              </a:defRPr>
            </a:lvl3pPr>
            <a:lvl5pPr>
              <a:defRPr b="0" i="0">
                <a:solidFill>
                  <a:schemeClr val="tx1">
                    <a:lumMod val="65000"/>
                    <a:lumOff val="35000"/>
                  </a:schemeClr>
                </a:solidFill>
                <a:latin typeface="Open Sans" charset="0"/>
                <a:ea typeface="Open Sans" charset="0"/>
                <a:cs typeface="Open Sans" charset="0"/>
              </a:defRPr>
            </a:lvl5pPr>
          </a:lstStyle>
          <a:p>
            <a:pPr lvl="0"/>
            <a:r>
              <a:rPr lang="en-GB" noProof="0" dirty="0"/>
              <a:t>1st level bullet</a:t>
            </a:r>
          </a:p>
          <a:p>
            <a:pPr lvl="1"/>
            <a:r>
              <a:rPr lang="en-GB" noProof="0" dirty="0"/>
              <a:t>2nd level</a:t>
            </a:r>
          </a:p>
          <a:p>
            <a:pPr lvl="2"/>
            <a:r>
              <a:rPr lang="en-GB" noProof="0" dirty="0"/>
              <a:t>3rd level</a:t>
            </a:r>
          </a:p>
        </p:txBody>
      </p:sp>
      <p:sp>
        <p:nvSpPr>
          <p:cNvPr id="16" name="Espace réservé du contenu 2">
            <a:extLst>
              <a:ext uri="{FF2B5EF4-FFF2-40B4-BE49-F238E27FC236}">
                <a16:creationId xmlns:a16="http://schemas.microsoft.com/office/drawing/2014/main" id="{6793E5D3-2D56-294A-B7E0-0DAA2A31B6EB}"/>
              </a:ext>
            </a:extLst>
          </p:cNvPr>
          <p:cNvSpPr>
            <a:spLocks noGrp="1"/>
          </p:cNvSpPr>
          <p:nvPr>
            <p:ph idx="20" hasCustomPrompt="1"/>
          </p:nvPr>
        </p:nvSpPr>
        <p:spPr>
          <a:xfrm>
            <a:off x="6122121" y="1769423"/>
            <a:ext cx="5361307" cy="4359915"/>
          </a:xfrm>
          <a:prstGeom prst="rect">
            <a:avLst/>
          </a:prstGeom>
        </p:spPr>
        <p:txBody>
          <a:bodyPr/>
          <a:lstStyle>
            <a:lvl1pPr marL="268288" indent="-268288">
              <a:spcBef>
                <a:spcPts val="1600"/>
              </a:spcBef>
              <a:buClr>
                <a:srgbClr val="2DADE0"/>
              </a:buClr>
              <a:buFont typeface="Arial" panose="020B0604020202020204" pitchFamily="34" charset="0"/>
              <a:buChar char="•"/>
              <a:tabLst/>
              <a:defRPr sz="2400" b="0" i="0" baseline="0">
                <a:solidFill>
                  <a:schemeClr val="accent6">
                    <a:lumMod val="65000"/>
                    <a:lumOff val="35000"/>
                  </a:schemeClr>
                </a:solidFill>
                <a:latin typeface="Arial" panose="020B0604020202020204" pitchFamily="34" charset="0"/>
                <a:ea typeface="Open Sans" charset="0"/>
                <a:cs typeface="Arial" panose="020B0604020202020204" pitchFamily="34" charset="0"/>
              </a:defRPr>
            </a:lvl1pPr>
            <a:lvl2pPr marL="719138" indent="-190500">
              <a:spcBef>
                <a:spcPts val="1700"/>
              </a:spcBef>
              <a:buClr>
                <a:srgbClr val="2DADE0"/>
              </a:buClr>
              <a:buSzPct val="125000"/>
              <a:buFont typeface="Police système"/>
              <a:buChar char="-"/>
              <a:tabLst>
                <a:tab pos="708025" algn="l"/>
              </a:tabLst>
              <a:defRPr lang="fr-FR" sz="2000" b="0" i="0" kern="1200" baseline="0" dirty="0">
                <a:solidFill>
                  <a:schemeClr val="accent6">
                    <a:lumMod val="65000"/>
                    <a:lumOff val="35000"/>
                  </a:schemeClr>
                </a:solidFill>
                <a:latin typeface="Arial" panose="020B0604020202020204" pitchFamily="34" charset="0"/>
                <a:ea typeface="Open Sans" charset="0"/>
                <a:cs typeface="Arial" panose="020B0604020202020204" pitchFamily="34" charset="0"/>
              </a:defRPr>
            </a:lvl2pPr>
            <a:lvl3pPr marL="1143000" indent="-228600">
              <a:spcBef>
                <a:spcPts val="1700"/>
              </a:spcBef>
              <a:buClr>
                <a:srgbClr val="2DADE0"/>
              </a:buClr>
              <a:buFont typeface="Wingdings" pitchFamily="2" charset="2"/>
              <a:buChar char="§"/>
              <a:defRPr sz="1800">
                <a:solidFill>
                  <a:schemeClr val="accent6">
                    <a:lumMod val="65000"/>
                    <a:lumOff val="35000"/>
                  </a:schemeClr>
                </a:solidFill>
                <a:latin typeface="Arial" panose="020B0604020202020204" pitchFamily="34" charset="0"/>
                <a:cs typeface="Arial" panose="020B0604020202020204" pitchFamily="34" charset="0"/>
              </a:defRPr>
            </a:lvl3pPr>
            <a:lvl5pPr>
              <a:defRPr b="0" i="0">
                <a:solidFill>
                  <a:schemeClr val="tx1">
                    <a:lumMod val="65000"/>
                    <a:lumOff val="35000"/>
                  </a:schemeClr>
                </a:solidFill>
                <a:latin typeface="Open Sans" charset="0"/>
                <a:ea typeface="Open Sans" charset="0"/>
                <a:cs typeface="Open Sans" charset="0"/>
              </a:defRPr>
            </a:lvl5pPr>
          </a:lstStyle>
          <a:p>
            <a:pPr lvl="0"/>
            <a:r>
              <a:rPr lang="en-GB" noProof="0" dirty="0"/>
              <a:t>1st level bullet</a:t>
            </a:r>
          </a:p>
          <a:p>
            <a:pPr lvl="1"/>
            <a:r>
              <a:rPr lang="en-GB" noProof="0" dirty="0"/>
              <a:t>2nd level</a:t>
            </a:r>
          </a:p>
          <a:p>
            <a:pPr lvl="2"/>
            <a:r>
              <a:rPr lang="en-GB" noProof="0" dirty="0"/>
              <a:t>3rd level</a:t>
            </a:r>
          </a:p>
        </p:txBody>
      </p:sp>
      <p:sp>
        <p:nvSpPr>
          <p:cNvPr id="5" name="Title 4">
            <a:extLst>
              <a:ext uri="{FF2B5EF4-FFF2-40B4-BE49-F238E27FC236}">
                <a16:creationId xmlns:a16="http://schemas.microsoft.com/office/drawing/2014/main" id="{F8EE77E3-74BF-7B7C-1667-F0AF40EED6B7}"/>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71370795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G SNS: chart graphic">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D4FD-2D8A-6866-5C92-B4DAD458CD93}"/>
              </a:ext>
            </a:extLst>
          </p:cNvPr>
          <p:cNvSpPr>
            <a:spLocks noGrp="1"/>
          </p:cNvSpPr>
          <p:nvPr>
            <p:ph type="title"/>
          </p:nvPr>
        </p:nvSpPr>
        <p:spPr/>
        <p:txBody>
          <a:bodyPr/>
          <a:lstStyle/>
          <a:p>
            <a:r>
              <a:rPr lang="en-GB"/>
              <a:t>Click to edit Master title style</a:t>
            </a:r>
          </a:p>
        </p:txBody>
      </p:sp>
      <p:sp>
        <p:nvSpPr>
          <p:cNvPr id="4" name="Chart Placeholder 3">
            <a:extLst>
              <a:ext uri="{FF2B5EF4-FFF2-40B4-BE49-F238E27FC236}">
                <a16:creationId xmlns:a16="http://schemas.microsoft.com/office/drawing/2014/main" id="{8D912E56-D2B6-CF76-6F96-D2A9689F390F}"/>
              </a:ext>
            </a:extLst>
          </p:cNvPr>
          <p:cNvSpPr>
            <a:spLocks noGrp="1"/>
          </p:cNvSpPr>
          <p:nvPr>
            <p:ph type="chart" sz="quarter" idx="10"/>
          </p:nvPr>
        </p:nvSpPr>
        <p:spPr>
          <a:xfrm>
            <a:off x="1102214" y="2028566"/>
            <a:ext cx="9987572" cy="4181475"/>
          </a:xfrm>
          <a:prstGeom prst="rect">
            <a:avLst/>
          </a:prstGeom>
        </p:spPr>
        <p:txBody>
          <a:bodyPr/>
          <a:lstStyle/>
          <a:p>
            <a:endParaRPr lang="en-GB"/>
          </a:p>
        </p:txBody>
      </p:sp>
      <p:sp>
        <p:nvSpPr>
          <p:cNvPr id="5" name="Espace réservé du contenu 2">
            <a:extLst>
              <a:ext uri="{FF2B5EF4-FFF2-40B4-BE49-F238E27FC236}">
                <a16:creationId xmlns:a16="http://schemas.microsoft.com/office/drawing/2014/main" id="{B5662899-80BE-5E6F-EF00-4D108F1B5847}"/>
              </a:ext>
            </a:extLst>
          </p:cNvPr>
          <p:cNvSpPr>
            <a:spLocks noGrp="1"/>
          </p:cNvSpPr>
          <p:nvPr>
            <p:ph idx="13" hasCustomPrompt="1"/>
          </p:nvPr>
        </p:nvSpPr>
        <p:spPr>
          <a:xfrm>
            <a:off x="1102214" y="1243933"/>
            <a:ext cx="9987571" cy="474337"/>
          </a:xfrm>
          <a:prstGeom prst="rect">
            <a:avLst/>
          </a:prstGeom>
        </p:spPr>
        <p:txBody>
          <a:bodyPr/>
          <a:lstStyle>
            <a:lvl1pPr marL="0" indent="0" algn="ctr">
              <a:spcBef>
                <a:spcPts val="1600"/>
              </a:spcBef>
              <a:buClr>
                <a:srgbClr val="405582"/>
              </a:buClr>
              <a:buFont typeface="ZapfDingbatsITC" charset="0"/>
              <a:buNone/>
              <a:tabLst/>
              <a:defRPr lang="fr-FR" sz="2600" b="1" i="0" kern="1200" baseline="0" dirty="0">
                <a:solidFill>
                  <a:srgbClr val="3B94D1"/>
                </a:solidFill>
                <a:latin typeface="Calibri" panose="020F0502020204030204" pitchFamily="34" charset="0"/>
                <a:ea typeface="Open Sans" charset="0"/>
                <a:cs typeface="Calibri" panose="020F0502020204030204" pitchFamily="34" charset="0"/>
              </a:defRPr>
            </a:lvl1pPr>
            <a:lvl2pPr marL="977900" indent="-449263">
              <a:spcBef>
                <a:spcPts val="1700"/>
              </a:spcBef>
              <a:buClr>
                <a:srgbClr val="405582"/>
              </a:buClr>
              <a:buSzPct val="100000"/>
              <a:buFont typeface="ZapfDingbatsITC" charset="0"/>
              <a:buChar char="✚"/>
              <a:tabLst/>
              <a:defRPr lang="fr-FR" sz="2200" b="0" i="0" kern="1200" baseline="0" dirty="0" smtClean="0">
                <a:solidFill>
                  <a:schemeClr val="tx1">
                    <a:lumMod val="50000"/>
                    <a:lumOff val="50000"/>
                  </a:schemeClr>
                </a:solidFill>
                <a:latin typeface="Open Sans" charset="0"/>
                <a:ea typeface="Open Sans" charset="0"/>
                <a:cs typeface="Open Sans" charset="0"/>
              </a:defRPr>
            </a:lvl2pPr>
            <a:lvl5pPr>
              <a:defRPr b="0" i="0">
                <a:solidFill>
                  <a:schemeClr val="tx1">
                    <a:lumMod val="65000"/>
                    <a:lumOff val="35000"/>
                  </a:schemeClr>
                </a:solidFill>
                <a:latin typeface="Open Sans" charset="0"/>
                <a:ea typeface="Open Sans" charset="0"/>
                <a:cs typeface="Open Sans" charset="0"/>
              </a:defRPr>
            </a:lvl5pPr>
          </a:lstStyle>
          <a:p>
            <a:pPr lvl="0"/>
            <a:r>
              <a:rPr lang="en-GB" noProof="0" dirty="0"/>
              <a:t>TITLE</a:t>
            </a:r>
          </a:p>
        </p:txBody>
      </p:sp>
    </p:spTree>
    <p:extLst>
      <p:ext uri="{BB962C8B-B14F-4D97-AF65-F5344CB8AC3E}">
        <p14:creationId xmlns:p14="http://schemas.microsoft.com/office/powerpoint/2010/main" val="380165684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6G SNS: blank">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DE025C-EF07-E395-6B54-E7E2784294CF}"/>
              </a:ext>
            </a:extLst>
          </p:cNvPr>
          <p:cNvSpPr/>
          <p:nvPr userDrawn="1"/>
        </p:nvSpPr>
        <p:spPr>
          <a:xfrm>
            <a:off x="0" y="0"/>
            <a:ext cx="12192000" cy="933638"/>
          </a:xfrm>
          <a:prstGeom prst="rect">
            <a:avLst/>
          </a:prstGeom>
          <a:solidFill>
            <a:srgbClr val="034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 name="Segnaposto titolo 41">
            <a:extLst>
              <a:ext uri="{FF2B5EF4-FFF2-40B4-BE49-F238E27FC236}">
                <a16:creationId xmlns:a16="http://schemas.microsoft.com/office/drawing/2014/main" id="{E357EC00-5281-42E1-D49D-E801E7E0DD87}"/>
              </a:ext>
            </a:extLst>
          </p:cNvPr>
          <p:cNvSpPr>
            <a:spLocks noGrp="1"/>
          </p:cNvSpPr>
          <p:nvPr>
            <p:ph type="title"/>
          </p:nvPr>
        </p:nvSpPr>
        <p:spPr>
          <a:xfrm>
            <a:off x="2793442" y="1"/>
            <a:ext cx="9153258" cy="933637"/>
          </a:xfrm>
          <a:prstGeom prst="rect">
            <a:avLst/>
          </a:prstGeom>
          <a:noFill/>
        </p:spPr>
        <p:txBody>
          <a:bodyPr vert="horz" lIns="108000" tIns="45720" rIns="91440" bIns="45720" rtlCol="0" anchor="ctr">
            <a:noAutofit/>
          </a:bodyPr>
          <a:lstStyle/>
          <a:p>
            <a:r>
              <a:rPr lang="en-GB" noProof="0" dirty="0"/>
              <a:t>Slide title</a:t>
            </a:r>
          </a:p>
        </p:txBody>
      </p:sp>
      <p:cxnSp>
        <p:nvCxnSpPr>
          <p:cNvPr id="4" name="Straight Connector 3">
            <a:extLst>
              <a:ext uri="{FF2B5EF4-FFF2-40B4-BE49-F238E27FC236}">
                <a16:creationId xmlns:a16="http://schemas.microsoft.com/office/drawing/2014/main" id="{79A35930-1ACD-C5B5-EE28-6F66432B3A49}"/>
              </a:ext>
            </a:extLst>
          </p:cNvPr>
          <p:cNvCxnSpPr/>
          <p:nvPr userDrawn="1"/>
        </p:nvCxnSpPr>
        <p:spPr>
          <a:xfrm>
            <a:off x="2582426" y="130628"/>
            <a:ext cx="0" cy="65555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0E36928-9135-61C3-8F2B-39DC8FE2FF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9" y="-190826"/>
            <a:ext cx="2794673" cy="1315290"/>
          </a:xfrm>
          <a:prstGeom prst="rect">
            <a:avLst/>
          </a:prstGeom>
        </p:spPr>
      </p:pic>
    </p:spTree>
    <p:extLst>
      <p:ext uri="{BB962C8B-B14F-4D97-AF65-F5344CB8AC3E}">
        <p14:creationId xmlns:p14="http://schemas.microsoft.com/office/powerpoint/2010/main" val="209044202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G SNS: image+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3B8C534-E2C3-41A9-CDDC-3A0B782D1863}"/>
              </a:ext>
            </a:extLst>
          </p:cNvPr>
          <p:cNvSpPr>
            <a:spLocks noGrp="1"/>
          </p:cNvSpPr>
          <p:nvPr>
            <p:ph type="pic" sz="quarter" idx="10"/>
          </p:nvPr>
        </p:nvSpPr>
        <p:spPr>
          <a:xfrm>
            <a:off x="0" y="0"/>
            <a:ext cx="6096000" cy="6950075"/>
          </a:xfrm>
          <a:prstGeom prst="rect">
            <a:avLst/>
          </a:prstGeom>
        </p:spPr>
        <p:txBody>
          <a:bodyPr/>
          <a:lstStyle/>
          <a:p>
            <a:endParaRPr lang="en-GB"/>
          </a:p>
        </p:txBody>
      </p:sp>
      <p:sp>
        <p:nvSpPr>
          <p:cNvPr id="5" name="Titre 1">
            <a:extLst>
              <a:ext uri="{FF2B5EF4-FFF2-40B4-BE49-F238E27FC236}">
                <a16:creationId xmlns:a16="http://schemas.microsoft.com/office/drawing/2014/main" id="{1608AFF9-226E-8303-1EA5-B33A3091A7EB}"/>
              </a:ext>
            </a:extLst>
          </p:cNvPr>
          <p:cNvSpPr>
            <a:spLocks noGrp="1"/>
          </p:cNvSpPr>
          <p:nvPr>
            <p:ph type="title" hasCustomPrompt="1"/>
          </p:nvPr>
        </p:nvSpPr>
        <p:spPr>
          <a:xfrm>
            <a:off x="6670308" y="2188640"/>
            <a:ext cx="4687503" cy="2480719"/>
          </a:xfrm>
          <a:prstGeom prst="rect">
            <a:avLst/>
          </a:prstGeom>
          <a:noFill/>
          <a:ln>
            <a:noFill/>
          </a:ln>
        </p:spPr>
        <p:txBody>
          <a:bodyPr rIns="396000" bIns="72000" anchor="ctr"/>
          <a:lstStyle>
            <a:lvl1pPr marL="0" indent="0" algn="l">
              <a:lnSpc>
                <a:spcPct val="100000"/>
              </a:lnSpc>
              <a:spcBef>
                <a:spcPts val="0"/>
              </a:spcBef>
              <a:defRPr sz="3200" b="1" i="0" cap="none" baseline="0">
                <a:solidFill>
                  <a:srgbClr val="3B94D1"/>
                </a:solidFill>
                <a:latin typeface="Calibri" panose="020F0502020204030204" pitchFamily="34" charset="0"/>
                <a:ea typeface="Calibri" panose="020F0502020204030204" pitchFamily="34" charset="0"/>
                <a:cs typeface="Calibri" panose="020F0502020204030204" pitchFamily="34" charset="0"/>
              </a:defRPr>
            </a:lvl1pPr>
          </a:lstStyle>
          <a:p>
            <a:r>
              <a:rPr lang="en-GB" noProof="0" dirty="0"/>
              <a:t>SECTION TITLE </a:t>
            </a:r>
          </a:p>
        </p:txBody>
      </p:sp>
    </p:spTree>
    <p:extLst>
      <p:ext uri="{BB962C8B-B14F-4D97-AF65-F5344CB8AC3E}">
        <p14:creationId xmlns:p14="http://schemas.microsoft.com/office/powerpoint/2010/main" val="3497275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6G SNS: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042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6GSNSOPS: End slide">
    <p:bg>
      <p:bgPr>
        <a:gradFill flip="none" rotWithShape="1">
          <a:gsLst>
            <a:gs pos="8000">
              <a:srgbClr val="03406F"/>
            </a:gs>
            <a:gs pos="53000">
              <a:schemeClr val="bg1"/>
            </a:gs>
            <a:gs pos="93000">
              <a:srgbClr val="66BFD8"/>
            </a:gs>
          </a:gsLst>
          <a:lin ang="5400000" scaled="0"/>
          <a:tileRect/>
        </a:gradFill>
        <a:effectLst/>
      </p:bgPr>
    </p:bg>
    <p:spTree>
      <p:nvGrpSpPr>
        <p:cNvPr id="1" name=""/>
        <p:cNvGrpSpPr/>
        <p:nvPr/>
      </p:nvGrpSpPr>
      <p:grpSpPr>
        <a:xfrm>
          <a:off x="0" y="0"/>
          <a:ext cx="0" cy="0"/>
          <a:chOff x="0" y="0"/>
          <a:chExt cx="0" cy="0"/>
        </a:xfrm>
      </p:grpSpPr>
      <p:pic>
        <p:nvPicPr>
          <p:cNvPr id="16" name="Picture 15" descr="A picture containing web&#10;&#10;Description automatically generated">
            <a:extLst>
              <a:ext uri="{FF2B5EF4-FFF2-40B4-BE49-F238E27FC236}">
                <a16:creationId xmlns:a16="http://schemas.microsoft.com/office/drawing/2014/main" id="{8078104A-8BF8-8F80-C687-53A710E519D1}"/>
              </a:ext>
            </a:extLst>
          </p:cNvPr>
          <p:cNvPicPr>
            <a:picLocks noChangeAspect="1"/>
          </p:cNvPicPr>
          <p:nvPr userDrawn="1"/>
        </p:nvPicPr>
        <p:blipFill>
          <a:blip r:embed="rId2" cstate="screen">
            <a:biLevel thresh="25000"/>
            <a:alphaModFix amt="15000"/>
            <a:extLst>
              <a:ext uri="{28A0092B-C50C-407E-A947-70E740481C1C}">
                <a14:useLocalDpi xmlns:a14="http://schemas.microsoft.com/office/drawing/2010/main"/>
              </a:ext>
            </a:extLst>
          </a:blip>
          <a:stretch>
            <a:fillRect/>
          </a:stretch>
        </p:blipFill>
        <p:spPr>
          <a:xfrm>
            <a:off x="0" y="-829387"/>
            <a:ext cx="12192000" cy="3897423"/>
          </a:xfrm>
          <a:prstGeom prst="rect">
            <a:avLst/>
          </a:prstGeom>
        </p:spPr>
      </p:pic>
      <p:pic>
        <p:nvPicPr>
          <p:cNvPr id="17" name="Picture 16" descr="A picture containing web&#10;&#10;Description automatically generated">
            <a:extLst>
              <a:ext uri="{FF2B5EF4-FFF2-40B4-BE49-F238E27FC236}">
                <a16:creationId xmlns:a16="http://schemas.microsoft.com/office/drawing/2014/main" id="{C0A7871A-D45C-C3E1-9740-1C4BB21E2567}"/>
              </a:ext>
            </a:extLst>
          </p:cNvPr>
          <p:cNvPicPr>
            <a:picLocks noChangeAspect="1"/>
          </p:cNvPicPr>
          <p:nvPr userDrawn="1"/>
        </p:nvPicPr>
        <p:blipFill>
          <a:blip r:embed="rId2" cstate="screen">
            <a:biLevel thresh="25000"/>
            <a:alphaModFix amt="15000"/>
            <a:extLst>
              <a:ext uri="{28A0092B-C50C-407E-A947-70E740481C1C}">
                <a14:useLocalDpi xmlns:a14="http://schemas.microsoft.com/office/drawing/2010/main"/>
              </a:ext>
            </a:extLst>
          </a:blip>
          <a:stretch>
            <a:fillRect/>
          </a:stretch>
        </p:blipFill>
        <p:spPr>
          <a:xfrm rot="10800000">
            <a:off x="0" y="4047389"/>
            <a:ext cx="12192000" cy="3897423"/>
          </a:xfrm>
          <a:prstGeom prst="rect">
            <a:avLst/>
          </a:prstGeom>
        </p:spPr>
      </p:pic>
      <p:sp>
        <p:nvSpPr>
          <p:cNvPr id="3" name="ZoneTexte 2"/>
          <p:cNvSpPr txBox="1"/>
          <p:nvPr userDrawn="1"/>
        </p:nvSpPr>
        <p:spPr>
          <a:xfrm>
            <a:off x="1" y="3292516"/>
            <a:ext cx="12191999" cy="707886"/>
          </a:xfrm>
          <a:prstGeom prst="rect">
            <a:avLst/>
          </a:prstGeom>
          <a:noFill/>
        </p:spPr>
        <p:txBody>
          <a:bodyPr wrap="square" rtlCol="0">
            <a:spAutoFit/>
          </a:bodyPr>
          <a:lstStyle/>
          <a:p>
            <a:pPr algn="ctr"/>
            <a:r>
              <a:rPr lang="en-GB" sz="4000" b="1" i="0" kern="1200" cap="all" baseline="0" dirty="0">
                <a:solidFill>
                  <a:srgbClr val="03406F"/>
                </a:solidFill>
                <a:latin typeface="Calibri" panose="020F0502020204030204" pitchFamily="34" charset="0"/>
                <a:ea typeface="Oswald" charset="0"/>
                <a:cs typeface="Calibri" panose="020F0502020204030204" pitchFamily="34" charset="0"/>
              </a:rPr>
              <a:t>THANK YOU FOR YOUR Attention</a:t>
            </a:r>
          </a:p>
        </p:txBody>
      </p:sp>
      <p:pic>
        <p:nvPicPr>
          <p:cNvPr id="8" name="Google Shape;235;p23">
            <a:extLst>
              <a:ext uri="{FF2B5EF4-FFF2-40B4-BE49-F238E27FC236}">
                <a16:creationId xmlns:a16="http://schemas.microsoft.com/office/drawing/2014/main" id="{7A5C9F39-6303-23E8-683E-346B3E52D7B6}"/>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4687884" y="4990192"/>
            <a:ext cx="549134" cy="549134"/>
          </a:xfrm>
          <a:prstGeom prst="rect">
            <a:avLst/>
          </a:prstGeom>
          <a:noFill/>
          <a:ln>
            <a:noFill/>
          </a:ln>
        </p:spPr>
      </p:pic>
      <p:pic>
        <p:nvPicPr>
          <p:cNvPr id="9" name="Google Shape;236;p23">
            <a:extLst>
              <a:ext uri="{FF2B5EF4-FFF2-40B4-BE49-F238E27FC236}">
                <a16:creationId xmlns:a16="http://schemas.microsoft.com/office/drawing/2014/main" id="{655BBBA7-C981-7BF5-6760-F5E1DEE28B78}"/>
              </a:ext>
            </a:extLst>
          </p:cNvPr>
          <p:cNvPicPr preferRelativeResize="0"/>
          <p:nvPr userDrawn="1"/>
        </p:nvPicPr>
        <p:blipFill rotWithShape="1">
          <a:blip r:embed="rId4">
            <a:alphaModFix/>
          </a:blip>
          <a:srcRect/>
          <a:stretch/>
        </p:blipFill>
        <p:spPr>
          <a:xfrm>
            <a:off x="6876091" y="4938987"/>
            <a:ext cx="651544" cy="651544"/>
          </a:xfrm>
          <a:prstGeom prst="rect">
            <a:avLst/>
          </a:prstGeom>
          <a:noFill/>
          <a:ln>
            <a:noFill/>
          </a:ln>
        </p:spPr>
      </p:pic>
      <p:pic>
        <p:nvPicPr>
          <p:cNvPr id="10" name="Google Shape;237;p23">
            <a:extLst>
              <a:ext uri="{FF2B5EF4-FFF2-40B4-BE49-F238E27FC236}">
                <a16:creationId xmlns:a16="http://schemas.microsoft.com/office/drawing/2014/main" id="{DB9BA48C-8083-2559-2008-2984C56CBE37}"/>
              </a:ext>
            </a:extLst>
          </p:cNvPr>
          <p:cNvPicPr preferRelativeResize="0"/>
          <p:nvPr userDrawn="1"/>
        </p:nvPicPr>
        <p:blipFill rotWithShape="1">
          <a:blip r:embed="rId5" cstate="screen">
            <a:alphaModFix/>
            <a:extLst>
              <a:ext uri="{28A0092B-C50C-407E-A947-70E740481C1C}">
                <a14:useLocalDpi xmlns:a14="http://schemas.microsoft.com/office/drawing/2010/main"/>
              </a:ext>
            </a:extLst>
          </a:blip>
          <a:srcRect/>
          <a:stretch/>
        </p:blipFill>
        <p:spPr>
          <a:xfrm>
            <a:off x="5821433" y="4944012"/>
            <a:ext cx="549134" cy="549134"/>
          </a:xfrm>
          <a:prstGeom prst="rect">
            <a:avLst/>
          </a:prstGeom>
          <a:noFill/>
          <a:ln>
            <a:noFill/>
          </a:ln>
        </p:spPr>
      </p:pic>
      <p:sp>
        <p:nvSpPr>
          <p:cNvPr id="15" name="ZoneTexte 2">
            <a:extLst>
              <a:ext uri="{FF2B5EF4-FFF2-40B4-BE49-F238E27FC236}">
                <a16:creationId xmlns:a16="http://schemas.microsoft.com/office/drawing/2014/main" id="{26CF97AF-A2CE-1E2C-AE57-DDE95E9306DD}"/>
              </a:ext>
            </a:extLst>
          </p:cNvPr>
          <p:cNvSpPr txBox="1"/>
          <p:nvPr userDrawn="1"/>
        </p:nvSpPr>
        <p:spPr>
          <a:xfrm>
            <a:off x="3159051" y="1730071"/>
            <a:ext cx="5772298" cy="954107"/>
          </a:xfrm>
          <a:prstGeom prst="rect">
            <a:avLst/>
          </a:prstGeom>
          <a:noFill/>
        </p:spPr>
        <p:txBody>
          <a:bodyPr wrap="square" rtlCol="0">
            <a:spAutoFit/>
          </a:bodyPr>
          <a:lstStyle/>
          <a:p>
            <a:pPr algn="ctr"/>
            <a:r>
              <a:rPr lang="en-GB" sz="2800" b="0" i="0" kern="1200" cap="all" baseline="0" dirty="0">
                <a:solidFill>
                  <a:schemeClr val="bg1"/>
                </a:solidFill>
                <a:latin typeface="Calibri" panose="020F0502020204030204" pitchFamily="34" charset="0"/>
                <a:ea typeface="Oswald" charset="0"/>
                <a:cs typeface="Calibri" panose="020F0502020204030204" pitchFamily="34" charset="0"/>
              </a:rPr>
              <a:t>Smart Networks and Services Joint Undertaking</a:t>
            </a:r>
          </a:p>
        </p:txBody>
      </p:sp>
      <p:pic>
        <p:nvPicPr>
          <p:cNvPr id="19" name="Picture 18" descr="A picture containing icon&#10;&#10;Description automatically generated">
            <a:extLst>
              <a:ext uri="{FF2B5EF4-FFF2-40B4-BE49-F238E27FC236}">
                <a16:creationId xmlns:a16="http://schemas.microsoft.com/office/drawing/2014/main" id="{097F8E32-8EFA-A7DC-D622-54C29EFCECE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45300" y="6289770"/>
            <a:ext cx="546100" cy="374650"/>
          </a:xfrm>
          <a:prstGeom prst="rect">
            <a:avLst/>
          </a:prstGeom>
        </p:spPr>
      </p:pic>
      <p:sp>
        <p:nvSpPr>
          <p:cNvPr id="21" name="ZoneTexte 2">
            <a:extLst>
              <a:ext uri="{FF2B5EF4-FFF2-40B4-BE49-F238E27FC236}">
                <a16:creationId xmlns:a16="http://schemas.microsoft.com/office/drawing/2014/main" id="{0BC728B9-054E-126C-D465-165C7CACCC3A}"/>
              </a:ext>
            </a:extLst>
          </p:cNvPr>
          <p:cNvSpPr txBox="1"/>
          <p:nvPr userDrawn="1"/>
        </p:nvSpPr>
        <p:spPr>
          <a:xfrm>
            <a:off x="3404260" y="5672548"/>
            <a:ext cx="5383480" cy="523220"/>
          </a:xfrm>
          <a:prstGeom prst="rect">
            <a:avLst/>
          </a:prstGeom>
          <a:noFill/>
        </p:spPr>
        <p:txBody>
          <a:bodyPr wrap="square" rtlCol="0">
            <a:spAutoFit/>
          </a:bodyPr>
          <a:lstStyle/>
          <a:p>
            <a:pPr algn="ctr"/>
            <a:r>
              <a:rPr lang="en-GB" sz="2800" b="0" i="0" kern="1200" cap="none" spc="300" baseline="0" noProof="0" dirty="0">
                <a:solidFill>
                  <a:schemeClr val="bg1"/>
                </a:solidFill>
                <a:latin typeface="Calibri" panose="020F0502020204030204" pitchFamily="34" charset="0"/>
                <a:ea typeface="Oswald" charset="0"/>
                <a:cs typeface="Calibri" panose="020F0502020204030204" pitchFamily="34" charset="0"/>
              </a:rPr>
              <a:t>smart-</a:t>
            </a:r>
            <a:r>
              <a:rPr lang="en-GB" sz="2800" b="0" i="0" kern="1200" cap="none" spc="300" baseline="0" noProof="0" dirty="0" err="1">
                <a:solidFill>
                  <a:schemeClr val="bg1"/>
                </a:solidFill>
                <a:latin typeface="Calibri" panose="020F0502020204030204" pitchFamily="34" charset="0"/>
                <a:ea typeface="Oswald" charset="0"/>
                <a:cs typeface="Calibri" panose="020F0502020204030204" pitchFamily="34" charset="0"/>
              </a:rPr>
              <a:t>networks.europa.eu</a:t>
            </a:r>
            <a:endParaRPr lang="en-GB" sz="2800" b="0" i="0" kern="1200" cap="none" spc="300" baseline="0" noProof="0" dirty="0">
              <a:solidFill>
                <a:schemeClr val="bg1"/>
              </a:solidFill>
              <a:latin typeface="Calibri" panose="020F0502020204030204" pitchFamily="34" charset="0"/>
              <a:ea typeface="Oswald" charset="0"/>
              <a:cs typeface="Calibri" panose="020F0502020204030204" pitchFamily="34" charset="0"/>
            </a:endParaRPr>
          </a:p>
        </p:txBody>
      </p:sp>
      <p:pic>
        <p:nvPicPr>
          <p:cNvPr id="4" name="Picture 3">
            <a:extLst>
              <a:ext uri="{FF2B5EF4-FFF2-40B4-BE49-F238E27FC236}">
                <a16:creationId xmlns:a16="http://schemas.microsoft.com/office/drawing/2014/main" id="{F6135623-4C0B-1EDB-044C-3FA8F5B0804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914006" y="6091054"/>
            <a:ext cx="1277994" cy="772082"/>
          </a:xfrm>
          <a:prstGeom prst="rect">
            <a:avLst/>
          </a:prstGeom>
        </p:spPr>
      </p:pic>
      <p:pic>
        <p:nvPicPr>
          <p:cNvPr id="6" name="Picture 5">
            <a:extLst>
              <a:ext uri="{FF2B5EF4-FFF2-40B4-BE49-F238E27FC236}">
                <a16:creationId xmlns:a16="http://schemas.microsoft.com/office/drawing/2014/main" id="{8BE3F76F-599B-717B-B73E-06BC0D79BE9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51668" y="-4650"/>
            <a:ext cx="4888664" cy="2300810"/>
          </a:xfrm>
          <a:prstGeom prst="rect">
            <a:avLst/>
          </a:prstGeom>
        </p:spPr>
      </p:pic>
    </p:spTree>
    <p:extLst>
      <p:ext uri="{BB962C8B-B14F-4D97-AF65-F5344CB8AC3E}">
        <p14:creationId xmlns:p14="http://schemas.microsoft.com/office/powerpoint/2010/main" val="4281070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551384" y="404665"/>
            <a:ext cx="10802416" cy="720080"/>
          </a:xfrm>
          <a:prstGeom prst="rect">
            <a:avLst/>
          </a:prstGeom>
        </p:spPr>
        <p:txBody>
          <a:bodyPr anchor="ctr"/>
          <a:lstStyle>
            <a:lvl1pPr algn="l">
              <a:defRPr sz="3200" b="1" i="0">
                <a:solidFill>
                  <a:schemeClr val="accent1"/>
                </a:solidFill>
                <a:latin typeface="Comfortaa" pitchFamily="2" charset="0"/>
              </a:defRPr>
            </a:lvl1pPr>
          </a:lstStyle>
          <a:p>
            <a:r>
              <a:rPr lang="es-ES" dirty="0" err="1"/>
              <a:t>Title</a:t>
            </a:r>
            <a:r>
              <a:rPr lang="es-ES" dirty="0"/>
              <a:t> etc.</a:t>
            </a:r>
            <a:endParaRPr lang="en-US" dirty="0"/>
          </a:p>
        </p:txBody>
      </p:sp>
      <p:sp>
        <p:nvSpPr>
          <p:cNvPr id="5" name="Text Placeholder 4">
            <a:extLst>
              <a:ext uri="{FF2B5EF4-FFF2-40B4-BE49-F238E27FC236}">
                <a16:creationId xmlns:a16="http://schemas.microsoft.com/office/drawing/2014/main" id="{ACFA939B-DE0E-44E5-A9F5-5A4F61DADBAE}"/>
              </a:ext>
            </a:extLst>
          </p:cNvPr>
          <p:cNvSpPr>
            <a:spLocks noGrp="1"/>
          </p:cNvSpPr>
          <p:nvPr>
            <p:ph type="body" sz="quarter" idx="10" hasCustomPrompt="1"/>
          </p:nvPr>
        </p:nvSpPr>
        <p:spPr>
          <a:xfrm>
            <a:off x="551384" y="2492896"/>
            <a:ext cx="10802416" cy="3384376"/>
          </a:xfrm>
          <a:prstGeom prst="rect">
            <a:avLst/>
          </a:prstGeom>
        </p:spPr>
        <p:txBody>
          <a:bodyPr/>
          <a:lstStyle>
            <a:lvl2pPr marL="742950" indent="-285750">
              <a:buClr>
                <a:schemeClr val="accent3"/>
              </a:buClr>
              <a:buFont typeface="Arial" panose="020B0604020202020204" pitchFamily="34" charset="0"/>
              <a:buChar char="•"/>
              <a:defRPr sz="2000" b="0" i="0">
                <a:solidFill>
                  <a:schemeClr val="accent1"/>
                </a:solidFill>
                <a:latin typeface="Comfortaa" pitchFamily="2" charset="0"/>
              </a:defRPr>
            </a:lvl2pPr>
            <a:lvl3pPr marL="1143000" indent="-228600">
              <a:buClr>
                <a:schemeClr val="accent3"/>
              </a:buClr>
              <a:buFont typeface="Arial" panose="020B0604020202020204" pitchFamily="34" charset="0"/>
              <a:buChar char="•"/>
              <a:defRPr sz="2000" b="0" i="0">
                <a:solidFill>
                  <a:schemeClr val="accent1"/>
                </a:solidFill>
                <a:latin typeface="Comfortaa" pitchFamily="2" charset="0"/>
              </a:defRPr>
            </a:lvl3pPr>
            <a:lvl4pPr marL="1600200" indent="-228600">
              <a:buClr>
                <a:schemeClr val="accent3"/>
              </a:buClr>
              <a:buFont typeface="Arial" panose="020B0604020202020204" pitchFamily="34" charset="0"/>
              <a:buChar char="•"/>
              <a:defRPr sz="2000" b="0" i="0">
                <a:solidFill>
                  <a:schemeClr val="accent1"/>
                </a:solidFill>
                <a:latin typeface="Comfortaa" pitchFamily="2" charset="0"/>
              </a:defRPr>
            </a:lvl4pPr>
            <a:lvl5pPr marL="2057400" indent="-228600">
              <a:buClr>
                <a:schemeClr val="accent3"/>
              </a:buClr>
              <a:buFont typeface="Arial" panose="020B0604020202020204" pitchFamily="34" charset="0"/>
              <a:buChar char="•"/>
              <a:defRPr sz="2000" b="0" i="0">
                <a:solidFill>
                  <a:schemeClr val="accent1"/>
                </a:solidFill>
                <a:latin typeface="Comfortaa" pitchFamily="2" charset="0"/>
              </a:defRPr>
            </a:lvl5pPr>
          </a:lstStyle>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3563501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3562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81015F53-DCC0-4B1D-B235-7C57EDE13339}" type="datetime1">
              <a:rPr lang="fr-FR" smtClean="0"/>
              <a:pPr/>
              <a:t>22/01/2024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7403425-B7E0-46C9-8668-1D222311AF4A}" type="slidenum">
              <a:rPr lang="fr-FR" smtClean="0"/>
              <a:pPr/>
              <a:t>‹#›</a:t>
            </a:fld>
            <a:endParaRPr lang="fr-FR"/>
          </a:p>
        </p:txBody>
      </p:sp>
    </p:spTree>
    <p:extLst>
      <p:ext uri="{BB962C8B-B14F-4D97-AF65-F5344CB8AC3E}">
        <p14:creationId xmlns:p14="http://schemas.microsoft.com/office/powerpoint/2010/main" val="8506862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D02832-0BB7-AE4E-8AA5-41BD2D121F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C2FD442-81E0-C746-941B-71C216E825E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2507CD2-D19E-1844-9501-AEAC1E8BC890}"/>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22/01/2024</a:t>
            </a:fld>
            <a:endParaRPr lang="fr-FR"/>
          </a:p>
        </p:txBody>
      </p:sp>
      <p:sp>
        <p:nvSpPr>
          <p:cNvPr id="5" name="Espace réservé du pied de page 4">
            <a:extLst>
              <a:ext uri="{FF2B5EF4-FFF2-40B4-BE49-F238E27FC236}">
                <a16:creationId xmlns:a16="http://schemas.microsoft.com/office/drawing/2014/main" id="{5CA7E8D7-F332-7844-AEEE-152D31E345DB}"/>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6A862B61-90E2-D043-937E-203B6947BD4B}"/>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3317069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176A1A-FBB9-4D49-974B-3B5267001C64}"/>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5E536385-DF1B-D943-ABE6-1AD56C79245D}"/>
              </a:ext>
            </a:extLst>
          </p:cNvPr>
          <p:cNvSpPr>
            <a:spLocks noGrp="1"/>
          </p:cNvSpPr>
          <p:nvPr>
            <p:ph idx="1"/>
          </p:nvPr>
        </p:nvSpPr>
        <p:spPr>
          <a:xfrm>
            <a:off x="838200" y="1825625"/>
            <a:ext cx="10515600" cy="4351338"/>
          </a:xfrm>
          <a:prstGeom prst="rect">
            <a:avLst/>
          </a:prstGeom>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C2ABB12-42A5-0B46-A742-4DA880743CC3}"/>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22/01/2024</a:t>
            </a:fld>
            <a:endParaRPr lang="fr-FR"/>
          </a:p>
        </p:txBody>
      </p:sp>
      <p:sp>
        <p:nvSpPr>
          <p:cNvPr id="5" name="Espace réservé du pied de page 4">
            <a:extLst>
              <a:ext uri="{FF2B5EF4-FFF2-40B4-BE49-F238E27FC236}">
                <a16:creationId xmlns:a16="http://schemas.microsoft.com/office/drawing/2014/main" id="{7F1B25DD-8B77-1040-B866-28A3D115EF98}"/>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7AC5FEB2-3FBE-0843-A09B-40E790B95212}"/>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3855456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3B8795-CA45-B74D-BD76-5CE341E5473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D436BE3-D3A4-4B4D-AC07-1AB13CB787D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7DFBCA3-EBE3-4341-95E5-3985AA8BD2FB}"/>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22/01/2024</a:t>
            </a:fld>
            <a:endParaRPr lang="fr-FR"/>
          </a:p>
        </p:txBody>
      </p:sp>
      <p:sp>
        <p:nvSpPr>
          <p:cNvPr id="5" name="Espace réservé du pied de page 4">
            <a:extLst>
              <a:ext uri="{FF2B5EF4-FFF2-40B4-BE49-F238E27FC236}">
                <a16:creationId xmlns:a16="http://schemas.microsoft.com/office/drawing/2014/main" id="{84C758CE-42C9-D746-ADBF-920CAF83399B}"/>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426DD77E-241F-A746-833F-2096D3BCDB84}"/>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1438280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523156-CF30-C54D-9BFD-708CC87B2A50}"/>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D770038D-ECA0-C74D-9632-7BE14D0793D7}"/>
              </a:ext>
            </a:extLst>
          </p:cNvPr>
          <p:cNvSpPr>
            <a:spLocks noGrp="1"/>
          </p:cNvSpPr>
          <p:nvPr>
            <p:ph sz="half" idx="1"/>
          </p:nvPr>
        </p:nvSpPr>
        <p:spPr>
          <a:xfrm>
            <a:off x="838200" y="1825625"/>
            <a:ext cx="5181600" cy="4351338"/>
          </a:xfrm>
          <a:prstGeom prst="rect">
            <a:avLst/>
          </a:prstGeo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DEEAED47-85CF-314C-94A8-C72552E2AAA0}"/>
              </a:ext>
            </a:extLst>
          </p:cNvPr>
          <p:cNvSpPr>
            <a:spLocks noGrp="1"/>
          </p:cNvSpPr>
          <p:nvPr>
            <p:ph sz="half" idx="2"/>
          </p:nvPr>
        </p:nvSpPr>
        <p:spPr>
          <a:xfrm>
            <a:off x="6172200" y="1825625"/>
            <a:ext cx="5181600" cy="4351338"/>
          </a:xfrm>
          <a:prstGeom prst="rect">
            <a:avLst/>
          </a:prstGeo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115E6FFC-12F8-4F41-BB0A-90F1C95B8D53}"/>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22/01/2024</a:t>
            </a:fld>
            <a:endParaRPr lang="fr-FR"/>
          </a:p>
        </p:txBody>
      </p:sp>
      <p:sp>
        <p:nvSpPr>
          <p:cNvPr id="6" name="Espace réservé du pied de page 5">
            <a:extLst>
              <a:ext uri="{FF2B5EF4-FFF2-40B4-BE49-F238E27FC236}">
                <a16:creationId xmlns:a16="http://schemas.microsoft.com/office/drawing/2014/main" id="{95E61D73-ABD7-8842-BB75-AA30AF8472DD}"/>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A1ACA21A-2862-D24B-B1D4-A42864A1A1C4}"/>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136280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F55FA-4011-BC42-946A-5EEDBD5FB68F}"/>
              </a:ext>
            </a:extLst>
          </p:cNvPr>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B682C5AD-3841-1F47-8244-DD0FFB9B8C4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28E8DAE4-346E-4248-9176-0E9A150F68C9}"/>
              </a:ext>
            </a:extLst>
          </p:cNvPr>
          <p:cNvSpPr>
            <a:spLocks noGrp="1"/>
          </p:cNvSpPr>
          <p:nvPr>
            <p:ph sz="half" idx="2"/>
          </p:nvPr>
        </p:nvSpPr>
        <p:spPr>
          <a:xfrm>
            <a:off x="839788" y="2505075"/>
            <a:ext cx="5157787" cy="3684588"/>
          </a:xfrm>
          <a:prstGeom prst="rect">
            <a:avLst/>
          </a:prstGeo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6135207C-F787-1B4E-9762-CAA251EC1E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FD265D56-1E0E-C642-A141-A6A3A3EA2123}"/>
              </a:ext>
            </a:extLst>
          </p:cNvPr>
          <p:cNvSpPr>
            <a:spLocks noGrp="1"/>
          </p:cNvSpPr>
          <p:nvPr>
            <p:ph sz="quarter" idx="4"/>
          </p:nvPr>
        </p:nvSpPr>
        <p:spPr>
          <a:xfrm>
            <a:off x="6172200" y="2505075"/>
            <a:ext cx="5183188" cy="3684588"/>
          </a:xfrm>
          <a:prstGeom prst="rect">
            <a:avLst/>
          </a:prstGeo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F5A60C02-0B81-0B40-AC2F-1335684788F8}"/>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22/01/2024</a:t>
            </a:fld>
            <a:endParaRPr lang="fr-FR"/>
          </a:p>
        </p:txBody>
      </p:sp>
      <p:sp>
        <p:nvSpPr>
          <p:cNvPr id="8" name="Espace réservé du pied de page 7">
            <a:extLst>
              <a:ext uri="{FF2B5EF4-FFF2-40B4-BE49-F238E27FC236}">
                <a16:creationId xmlns:a16="http://schemas.microsoft.com/office/drawing/2014/main" id="{CC18E2F0-94CB-BF48-BD9F-ACDB1B329CD3}"/>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7B2B79B4-1180-044D-8439-812AE62EEF27}"/>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1003081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FE0EFD-9A6E-914D-81C9-7CB3385AEC7F}"/>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0563D14C-17A1-6C47-80CE-F522C225EA96}"/>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22/01/2024</a:t>
            </a:fld>
            <a:endParaRPr lang="fr-FR"/>
          </a:p>
        </p:txBody>
      </p:sp>
      <p:sp>
        <p:nvSpPr>
          <p:cNvPr id="4" name="Espace réservé du pied de page 3">
            <a:extLst>
              <a:ext uri="{FF2B5EF4-FFF2-40B4-BE49-F238E27FC236}">
                <a16:creationId xmlns:a16="http://schemas.microsoft.com/office/drawing/2014/main" id="{20A262C2-DAD8-D344-A9A5-85B83291A03F}"/>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C1AD9B4B-B95B-F04D-9FF6-CFA64F7D49C1}"/>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2727751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re 1"/>
          <p:cNvSpPr txBox="1">
            <a:spLocks/>
          </p:cNvSpPr>
          <p:nvPr userDrawn="1"/>
        </p:nvSpPr>
        <p:spPr>
          <a:xfrm>
            <a:off x="1583500" y="19238"/>
            <a:ext cx="10363200" cy="10334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4400" dirty="0">
              <a:solidFill>
                <a:srgbClr val="002060"/>
              </a:solidFill>
              <a:latin typeface="+mn-lt"/>
            </a:endParaRPr>
          </a:p>
        </p:txBody>
      </p:sp>
    </p:spTree>
    <p:extLst>
      <p:ext uri="{BB962C8B-B14F-4D97-AF65-F5344CB8AC3E}">
        <p14:creationId xmlns:p14="http://schemas.microsoft.com/office/powerpoint/2010/main" val="1351288743"/>
      </p:ext>
    </p:extLst>
  </p:cSld>
  <p:clrMap bg1="lt1" tx1="dk1" bg2="lt2" tx2="dk2" accent1="accent1" accent2="accent2" accent3="accent3" accent4="accent4" accent5="accent5" accent6="accent6" hlink="hlink" folHlink="folHlink"/>
  <p:sldLayoutIdLst>
    <p:sldLayoutId id="2147483731" r:id="rId1"/>
    <p:sldLayoutId id="2147483733" r:id="rId2"/>
    <p:sldLayoutId id="2147483734" r:id="rId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090329"/>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3D8EF"/>
            </a:gs>
            <a:gs pos="51000">
              <a:schemeClr val="bg1"/>
            </a:gs>
            <a:gs pos="100000">
              <a:srgbClr val="D5DCDF"/>
            </a:gs>
          </a:gsLst>
          <a:lin ang="5400000" scaled="0"/>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D59525-D9A3-6F0B-EC03-B0E42FD731BF}"/>
              </a:ext>
            </a:extLst>
          </p:cNvPr>
          <p:cNvSpPr/>
          <p:nvPr userDrawn="1"/>
        </p:nvSpPr>
        <p:spPr>
          <a:xfrm>
            <a:off x="0" y="0"/>
            <a:ext cx="12192000" cy="933638"/>
          </a:xfrm>
          <a:prstGeom prst="rect">
            <a:avLst/>
          </a:prstGeom>
          <a:solidFill>
            <a:srgbClr val="034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3" name="Segnaposto titolo 41"/>
          <p:cNvSpPr>
            <a:spLocks noGrp="1"/>
          </p:cNvSpPr>
          <p:nvPr>
            <p:ph type="title"/>
          </p:nvPr>
        </p:nvSpPr>
        <p:spPr>
          <a:xfrm>
            <a:off x="2793442" y="1"/>
            <a:ext cx="9153258" cy="933637"/>
          </a:xfrm>
          <a:prstGeom prst="rect">
            <a:avLst/>
          </a:prstGeom>
          <a:noFill/>
        </p:spPr>
        <p:txBody>
          <a:bodyPr vert="horz" lIns="108000" tIns="45720" rIns="91440" bIns="45720" rtlCol="0" anchor="ctr">
            <a:noAutofit/>
          </a:bodyPr>
          <a:lstStyle/>
          <a:p>
            <a:r>
              <a:rPr lang="en-GB" noProof="0" dirty="0"/>
              <a:t>Slide title</a:t>
            </a:r>
          </a:p>
        </p:txBody>
      </p:sp>
      <p:cxnSp>
        <p:nvCxnSpPr>
          <p:cNvPr id="11" name="Straight Connector 10">
            <a:extLst>
              <a:ext uri="{FF2B5EF4-FFF2-40B4-BE49-F238E27FC236}">
                <a16:creationId xmlns:a16="http://schemas.microsoft.com/office/drawing/2014/main" id="{CB0E6DF5-F1E8-36D2-F155-3AD16716FC95}"/>
              </a:ext>
            </a:extLst>
          </p:cNvPr>
          <p:cNvCxnSpPr/>
          <p:nvPr userDrawn="1"/>
        </p:nvCxnSpPr>
        <p:spPr>
          <a:xfrm>
            <a:off x="2582426" y="130628"/>
            <a:ext cx="0" cy="65555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icon&#10;&#10;Description automatically generated">
            <a:extLst>
              <a:ext uri="{FF2B5EF4-FFF2-40B4-BE49-F238E27FC236}">
                <a16:creationId xmlns:a16="http://schemas.microsoft.com/office/drawing/2014/main" id="{FE69B5CC-0654-8FFA-6E8F-7799EE21CC6B}"/>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245300" y="6289770"/>
            <a:ext cx="546100" cy="374650"/>
          </a:xfrm>
          <a:prstGeom prst="rect">
            <a:avLst/>
          </a:prstGeom>
        </p:spPr>
      </p:pic>
      <p:pic>
        <p:nvPicPr>
          <p:cNvPr id="14" name="Picture 13" descr="A picture containing text, tableware, plate, dishware&#10;&#10;Description automatically generated">
            <a:extLst>
              <a:ext uri="{FF2B5EF4-FFF2-40B4-BE49-F238E27FC236}">
                <a16:creationId xmlns:a16="http://schemas.microsoft.com/office/drawing/2014/main" id="{BC36DD3D-2637-F76C-83EE-175B819D038F}"/>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981434" y="6232813"/>
            <a:ext cx="823965" cy="498090"/>
          </a:xfrm>
          <a:prstGeom prst="rect">
            <a:avLst/>
          </a:prstGeom>
        </p:spPr>
      </p:pic>
      <p:sp>
        <p:nvSpPr>
          <p:cNvPr id="15" name="Text Placeholder 2">
            <a:extLst>
              <a:ext uri="{FF2B5EF4-FFF2-40B4-BE49-F238E27FC236}">
                <a16:creationId xmlns:a16="http://schemas.microsoft.com/office/drawing/2014/main" id="{E17A1630-A701-B311-8F2B-7D6FDB0EA151}"/>
              </a:ext>
            </a:extLst>
          </p:cNvPr>
          <p:cNvSpPr txBox="1">
            <a:spLocks/>
          </p:cNvSpPr>
          <p:nvPr userDrawn="1"/>
        </p:nvSpPr>
        <p:spPr>
          <a:xfrm flipH="1">
            <a:off x="10199077" y="6443584"/>
            <a:ext cx="1856289" cy="364175"/>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175" indent="0" algn="r">
              <a:buFont typeface="Arial" panose="020B0604020202020204" pitchFamily="34" charset="0"/>
              <a:buNone/>
              <a:tabLst/>
            </a:pPr>
            <a:r>
              <a:rPr lang="de-CH" sz="1000" kern="1200" dirty="0">
                <a:solidFill>
                  <a:srgbClr val="3B94D1"/>
                </a:solidFill>
                <a:latin typeface="Calibri" panose="020F0502020204030204" pitchFamily="34" charset="0"/>
                <a:ea typeface="+mn-ea"/>
                <a:cs typeface="Calibri" panose="020F0502020204030204" pitchFamily="34" charset="0"/>
              </a:rPr>
              <a:t>19/01/2024</a:t>
            </a:r>
            <a:r>
              <a:rPr lang="en-US" sz="1000" kern="1200" dirty="0">
                <a:solidFill>
                  <a:srgbClr val="3B94D1"/>
                </a:solidFill>
                <a:latin typeface="Calibri" panose="020F0502020204030204" pitchFamily="34" charset="0"/>
                <a:ea typeface="+mn-ea"/>
                <a:cs typeface="Calibri" panose="020F0502020204030204" pitchFamily="34" charset="0"/>
              </a:rPr>
              <a:t>   |    </a:t>
            </a:r>
            <a:fld id="{F8EC7922-9EE4-FF45-83CF-9B5E66E972DD}" type="slidenum">
              <a:rPr lang="en-IE" sz="1000" kern="1200" smtClean="0">
                <a:solidFill>
                  <a:srgbClr val="3B94D1"/>
                </a:solidFill>
                <a:latin typeface="Calibri" panose="020F0502020204030204" pitchFamily="34" charset="0"/>
                <a:ea typeface="+mn-ea"/>
                <a:cs typeface="Calibri" panose="020F0502020204030204" pitchFamily="34" charset="0"/>
              </a:rPr>
              <a:pPr marL="3175" indent="0" algn="r">
                <a:buFont typeface="Arial" panose="020B0604020202020204" pitchFamily="34" charset="0"/>
                <a:buNone/>
                <a:tabLst/>
              </a:pPr>
              <a:t>‹#›</a:t>
            </a:fld>
            <a:endParaRPr lang="en-IE" sz="1000" kern="1200" dirty="0">
              <a:solidFill>
                <a:srgbClr val="3B94D1"/>
              </a:solidFill>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8F20D8D0-4A33-36C8-1167-0192B0696966}"/>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6739" y="-190826"/>
            <a:ext cx="2794673" cy="1315290"/>
          </a:xfrm>
          <a:prstGeom prst="rect">
            <a:avLst/>
          </a:prstGeom>
        </p:spPr>
      </p:pic>
    </p:spTree>
    <p:extLst>
      <p:ext uri="{BB962C8B-B14F-4D97-AF65-F5344CB8AC3E}">
        <p14:creationId xmlns:p14="http://schemas.microsoft.com/office/powerpoint/2010/main" val="2372343587"/>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Lst>
  <p:hf sldNum="0" hdr="0" ftr="0"/>
  <p:txStyles>
    <p:titleStyle>
      <a:lvl1pPr marL="88900" indent="0" algn="l" defTabSz="914400" rtl="0" eaLnBrk="1" latinLnBrk="0" hangingPunct="1">
        <a:lnSpc>
          <a:spcPct val="150000"/>
        </a:lnSpc>
        <a:spcBef>
          <a:spcPct val="0"/>
        </a:spcBef>
        <a:buNone/>
        <a:tabLst/>
        <a:defRPr sz="2800" b="0" i="0" kern="1200" cap="none" baseline="0">
          <a:solidFill>
            <a:schemeClr val="bg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8">
          <p15:clr>
            <a:srgbClr val="F26B43"/>
          </p15:clr>
        </p15:guide>
        <p15:guide id="2" orient="horz" pos="386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2"/>
            </a:gs>
            <a:gs pos="51000">
              <a:schemeClr val="bg1"/>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103585"/>
      </p:ext>
    </p:extLst>
  </p:cSld>
  <p:clrMap bg1="lt1" tx1="dk1" bg2="lt2" tx2="dk2" accent1="accent1" accent2="accent2" accent3="accent3" accent4="accent4" accent5="accent5" accent6="accent6" hlink="hlink" folHlink="folHlink"/>
  <p:sldLayoutIdLst>
    <p:sldLayoutId id="2147483915" r:id="rId1"/>
    <p:sldLayoutId id="2147483916" r:id="rId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xml"/><Relationship Id="rId16" Type="http://schemas.openxmlformats.org/officeDocument/2006/relationships/image" Target="../media/image26.png"/><Relationship Id="rId1" Type="http://schemas.openxmlformats.org/officeDocument/2006/relationships/slideLayout" Target="../slideLayouts/slideLayout2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1DEDA5-ADB1-2B44-968E-137485BC9321}"/>
              </a:ext>
            </a:extLst>
          </p:cNvPr>
          <p:cNvSpPr>
            <a:spLocks noGrp="1"/>
          </p:cNvSpPr>
          <p:nvPr>
            <p:ph type="body" sz="quarter" idx="12"/>
          </p:nvPr>
        </p:nvSpPr>
        <p:spPr>
          <a:xfrm>
            <a:off x="4406759" y="3649941"/>
            <a:ext cx="7366000" cy="800139"/>
          </a:xfrm>
        </p:spPr>
        <p:txBody>
          <a:bodyPr/>
          <a:lstStyle/>
          <a:p>
            <a:pPr>
              <a:spcBef>
                <a:spcPts val="600"/>
              </a:spcBef>
            </a:pPr>
            <a:r>
              <a:rPr lang="en-GB" dirty="0">
                <a:solidFill>
                  <a:srgbClr val="03406F"/>
                </a:solidFill>
                <a:ea typeface="+mj-ea"/>
              </a:rPr>
              <a:t>Javier </a:t>
            </a:r>
            <a:r>
              <a:rPr lang="en-GB" dirty="0" err="1">
                <a:solidFill>
                  <a:srgbClr val="03406F"/>
                </a:solidFill>
                <a:ea typeface="+mj-ea"/>
              </a:rPr>
              <a:t>Albares</a:t>
            </a:r>
            <a:r>
              <a:rPr lang="en-GB" dirty="0">
                <a:solidFill>
                  <a:srgbClr val="03406F"/>
                </a:solidFill>
                <a:ea typeface="+mj-ea"/>
              </a:rPr>
              <a:t>, Head of Programs</a:t>
            </a:r>
          </a:p>
          <a:p>
            <a:pPr>
              <a:spcBef>
                <a:spcPts val="600"/>
              </a:spcBef>
            </a:pPr>
            <a:r>
              <a:rPr lang="en-GB" dirty="0">
                <a:solidFill>
                  <a:srgbClr val="03406F"/>
                </a:solidFill>
                <a:ea typeface="+mj-ea"/>
              </a:rPr>
              <a:t>On-line event</a:t>
            </a:r>
          </a:p>
          <a:p>
            <a:pPr>
              <a:spcBef>
                <a:spcPts val="600"/>
              </a:spcBef>
            </a:pPr>
            <a:endParaRPr lang="en-GB" sz="1800" dirty="0">
              <a:solidFill>
                <a:srgbClr val="03406F"/>
              </a:solidFill>
              <a:ea typeface="+mj-ea"/>
            </a:endParaRPr>
          </a:p>
        </p:txBody>
      </p:sp>
      <p:sp>
        <p:nvSpPr>
          <p:cNvPr id="4" name="Title 3">
            <a:extLst>
              <a:ext uri="{FF2B5EF4-FFF2-40B4-BE49-F238E27FC236}">
                <a16:creationId xmlns:a16="http://schemas.microsoft.com/office/drawing/2014/main" id="{0C87654D-7947-2906-5BA3-04850B3F0E2E}"/>
              </a:ext>
            </a:extLst>
          </p:cNvPr>
          <p:cNvSpPr>
            <a:spLocks noGrp="1"/>
          </p:cNvSpPr>
          <p:nvPr>
            <p:ph type="title"/>
          </p:nvPr>
        </p:nvSpPr>
        <p:spPr>
          <a:xfrm>
            <a:off x="4300634" y="2716303"/>
            <a:ext cx="7366000" cy="933638"/>
          </a:xfrm>
        </p:spPr>
        <p:txBody>
          <a:bodyPr/>
          <a:lstStyle/>
          <a:p>
            <a:pPr>
              <a:lnSpc>
                <a:spcPct val="100000"/>
              </a:lnSpc>
            </a:pPr>
            <a:r>
              <a:rPr lang="en-GB" cap="none" dirty="0"/>
              <a:t>Smart Networks and Services Joint Undertaking</a:t>
            </a:r>
            <a:br>
              <a:rPr lang="en-GB" cap="none" dirty="0"/>
            </a:br>
            <a:r>
              <a:rPr lang="en-US" sz="2400" cap="none" dirty="0"/>
              <a:t>Key orientations of SNS JU R&amp;I WP 2024</a:t>
            </a:r>
            <a:endParaRPr lang="en-US" dirty="0"/>
          </a:p>
        </p:txBody>
      </p:sp>
    </p:spTree>
    <p:extLst>
      <p:ext uri="{BB962C8B-B14F-4D97-AF65-F5344CB8AC3E}">
        <p14:creationId xmlns:p14="http://schemas.microsoft.com/office/powerpoint/2010/main" val="176396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F44B8C-C46F-67AB-FFA9-C2702ADFCEFC}"/>
              </a:ext>
            </a:extLst>
          </p:cNvPr>
          <p:cNvSpPr txBox="1"/>
          <p:nvPr/>
        </p:nvSpPr>
        <p:spPr>
          <a:xfrm>
            <a:off x="2209800" y="5757862"/>
            <a:ext cx="7772400" cy="400110"/>
          </a:xfrm>
          <a:prstGeom prst="rect">
            <a:avLst/>
          </a:prstGeom>
          <a:noFill/>
        </p:spPr>
        <p:txBody>
          <a:bodyPr wrap="square" rtlCol="0">
            <a:spAutoFit/>
          </a:bodyPr>
          <a:lstStyle/>
          <a:p>
            <a:r>
              <a:rPr lang="en-GB" sz="2000" dirty="0">
                <a:solidFill>
                  <a:srgbClr val="002060"/>
                </a:solidFill>
              </a:rPr>
              <a:t>Contact us:  </a:t>
            </a:r>
            <a:endParaRPr lang="en-BE" sz="2000" dirty="0">
              <a:solidFill>
                <a:srgbClr val="002060"/>
              </a:solidFill>
            </a:endParaRPr>
          </a:p>
        </p:txBody>
      </p:sp>
    </p:spTree>
    <p:extLst>
      <p:ext uri="{BB962C8B-B14F-4D97-AF65-F5344CB8AC3E}">
        <p14:creationId xmlns:p14="http://schemas.microsoft.com/office/powerpoint/2010/main" val="200744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2D7C84-0635-36FF-08F8-DAF39CAD6AAE}"/>
              </a:ext>
            </a:extLst>
          </p:cNvPr>
          <p:cNvSpPr>
            <a:spLocks noGrp="1"/>
          </p:cNvSpPr>
          <p:nvPr>
            <p:ph type="title"/>
          </p:nvPr>
        </p:nvSpPr>
        <p:spPr/>
        <p:txBody>
          <a:bodyPr/>
          <a:lstStyle/>
          <a:p>
            <a:r>
              <a:rPr lang="en-US" dirty="0"/>
              <a:t>In Kind Contribution to Operational Activities (IKOP)</a:t>
            </a:r>
            <a:endParaRPr lang="en-BE" dirty="0"/>
          </a:p>
        </p:txBody>
      </p:sp>
      <p:grpSp>
        <p:nvGrpSpPr>
          <p:cNvPr id="19" name="Group 18">
            <a:extLst>
              <a:ext uri="{FF2B5EF4-FFF2-40B4-BE49-F238E27FC236}">
                <a16:creationId xmlns:a16="http://schemas.microsoft.com/office/drawing/2014/main" id="{CE4CB1F6-AD94-AC10-27F1-C6B111C672BE}"/>
              </a:ext>
            </a:extLst>
          </p:cNvPr>
          <p:cNvGrpSpPr/>
          <p:nvPr/>
        </p:nvGrpSpPr>
        <p:grpSpPr>
          <a:xfrm>
            <a:off x="6318050" y="1055619"/>
            <a:ext cx="4494112" cy="5239201"/>
            <a:chOff x="6540472" y="1062745"/>
            <a:chExt cx="4494112" cy="5239201"/>
          </a:xfrm>
        </p:grpSpPr>
        <p:pic>
          <p:nvPicPr>
            <p:cNvPr id="17" name="Picture 16">
              <a:extLst>
                <a:ext uri="{FF2B5EF4-FFF2-40B4-BE49-F238E27FC236}">
                  <a16:creationId xmlns:a16="http://schemas.microsoft.com/office/drawing/2014/main" id="{04961442-1392-6FA2-D3D8-2044C6DE8B49}"/>
                </a:ext>
              </a:extLst>
            </p:cNvPr>
            <p:cNvPicPr>
              <a:picLocks noChangeAspect="1"/>
            </p:cNvPicPr>
            <p:nvPr/>
          </p:nvPicPr>
          <p:blipFill>
            <a:blip r:embed="rId3">
              <a:duotone>
                <a:schemeClr val="accent1">
                  <a:shade val="45000"/>
                  <a:satMod val="135000"/>
                </a:schemeClr>
                <a:prstClr val="white"/>
              </a:duotone>
            </a:blip>
            <a:stretch>
              <a:fillRect/>
            </a:stretch>
          </p:blipFill>
          <p:spPr>
            <a:xfrm>
              <a:off x="6540472" y="1062745"/>
              <a:ext cx="4494112" cy="5239201"/>
            </a:xfrm>
            <a:prstGeom prst="rect">
              <a:avLst/>
            </a:prstGeom>
          </p:spPr>
        </p:pic>
        <p:sp>
          <p:nvSpPr>
            <p:cNvPr id="18" name="TextBox 17">
              <a:extLst>
                <a:ext uri="{FF2B5EF4-FFF2-40B4-BE49-F238E27FC236}">
                  <a16:creationId xmlns:a16="http://schemas.microsoft.com/office/drawing/2014/main" id="{A214CF55-8FDE-2965-098F-0822D1E79BE7}"/>
                </a:ext>
              </a:extLst>
            </p:cNvPr>
            <p:cNvSpPr txBox="1"/>
            <p:nvPr/>
          </p:nvSpPr>
          <p:spPr>
            <a:xfrm>
              <a:off x="10008973" y="3121223"/>
              <a:ext cx="495649" cy="276999"/>
            </a:xfrm>
            <a:prstGeom prst="rect">
              <a:avLst/>
            </a:prstGeom>
            <a:noFill/>
          </p:spPr>
          <p:txBody>
            <a:bodyPr wrap="none" rtlCol="0">
              <a:spAutoFit/>
            </a:bodyPr>
            <a:lstStyle/>
            <a:p>
              <a:r>
                <a:rPr lang="en-IE" sz="1200" b="1" dirty="0">
                  <a:solidFill>
                    <a:schemeClr val="accent3">
                      <a:lumMod val="75000"/>
                    </a:schemeClr>
                  </a:solidFill>
                </a:rPr>
                <a:t>2.6%</a:t>
              </a:r>
            </a:p>
          </p:txBody>
        </p:sp>
      </p:grpSp>
      <p:sp>
        <p:nvSpPr>
          <p:cNvPr id="20" name="TextBox 19">
            <a:extLst>
              <a:ext uri="{FF2B5EF4-FFF2-40B4-BE49-F238E27FC236}">
                <a16:creationId xmlns:a16="http://schemas.microsoft.com/office/drawing/2014/main" id="{DC32BD7C-7968-24D5-3FC3-DCB87F03983F}"/>
              </a:ext>
            </a:extLst>
          </p:cNvPr>
          <p:cNvSpPr txBox="1"/>
          <p:nvPr/>
        </p:nvSpPr>
        <p:spPr>
          <a:xfrm>
            <a:off x="733543" y="1623128"/>
            <a:ext cx="4678718" cy="4524315"/>
          </a:xfrm>
          <a:prstGeom prst="rect">
            <a:avLst/>
          </a:prstGeom>
          <a:noFill/>
        </p:spPr>
        <p:txBody>
          <a:bodyPr wrap="square" rtlCol="0">
            <a:spAutoFit/>
          </a:bodyPr>
          <a:lstStyle/>
          <a:p>
            <a:pPr marL="285750" indent="-285750">
              <a:buFont typeface="Arial" panose="020B0604020202020204" pitchFamily="34" charset="0"/>
              <a:buChar char="•"/>
            </a:pPr>
            <a:r>
              <a:rPr lang="en-US" b="1" dirty="0"/>
              <a:t>In-kind contributions to operational activities (IKOP) </a:t>
            </a:r>
            <a:r>
              <a:rPr lang="en-US" dirty="0"/>
              <a:t>mean contributions by private members, consisting of the eligible costs incurred by them in implementing indirect actions less the contribution of that JU (and of the participating states of that JU) to those costs.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IKOP</a:t>
            </a:r>
            <a:r>
              <a:rPr lang="en-US" dirty="0"/>
              <a:t> target will be an </a:t>
            </a:r>
            <a:r>
              <a:rPr lang="en-US" b="1" dirty="0"/>
              <a:t>evaluation criterion </a:t>
            </a:r>
            <a:r>
              <a:rPr lang="en-US" dirty="0"/>
              <a:t>in all streams and strands.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SNS streams applicants will be invited to fill a m</a:t>
            </a:r>
            <a:r>
              <a:rPr lang="en-US" b="1" dirty="0"/>
              <a:t>andatory IKOP declaration </a:t>
            </a:r>
            <a:r>
              <a:rPr lang="en-US" dirty="0"/>
              <a:t>table in the Application Form Technical Description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IE" dirty="0"/>
          </a:p>
        </p:txBody>
      </p:sp>
      <p:sp>
        <p:nvSpPr>
          <p:cNvPr id="21" name="Isosceles Triangle 20">
            <a:extLst>
              <a:ext uri="{FF2B5EF4-FFF2-40B4-BE49-F238E27FC236}">
                <a16:creationId xmlns:a16="http://schemas.microsoft.com/office/drawing/2014/main" id="{95C355C7-3D5A-B688-C6DD-629CF6560898}"/>
              </a:ext>
            </a:extLst>
          </p:cNvPr>
          <p:cNvSpPr/>
          <p:nvPr/>
        </p:nvSpPr>
        <p:spPr>
          <a:xfrm rot="5400000">
            <a:off x="5182607" y="3477413"/>
            <a:ext cx="1210962" cy="395611"/>
          </a:xfrm>
          <a:prstGeom prst="triangle">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141118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A45FC47-A35A-2D10-D7F4-AECAD4244170}"/>
              </a:ext>
            </a:extLst>
          </p:cNvPr>
          <p:cNvSpPr/>
          <p:nvPr/>
        </p:nvSpPr>
        <p:spPr>
          <a:xfrm>
            <a:off x="502431" y="1731102"/>
            <a:ext cx="2909182" cy="448196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 name="Title 5">
            <a:extLst>
              <a:ext uri="{FF2B5EF4-FFF2-40B4-BE49-F238E27FC236}">
                <a16:creationId xmlns:a16="http://schemas.microsoft.com/office/drawing/2014/main" id="{5BC62106-D895-569C-0E6D-F86F9803FDD1}"/>
              </a:ext>
            </a:extLst>
          </p:cNvPr>
          <p:cNvSpPr>
            <a:spLocks noGrp="1"/>
          </p:cNvSpPr>
          <p:nvPr>
            <p:ph type="title"/>
          </p:nvPr>
        </p:nvSpPr>
        <p:spPr/>
        <p:txBody>
          <a:bodyPr/>
          <a:lstStyle/>
          <a:p>
            <a:br>
              <a:rPr lang="en-GB" dirty="0"/>
            </a:br>
            <a:r>
              <a:rPr lang="en-GB" dirty="0"/>
              <a:t>SNS JU Work Programme Structure</a:t>
            </a:r>
            <a:br>
              <a:rPr lang="en-GB" dirty="0"/>
            </a:br>
            <a:endParaRPr lang="en-GB" dirty="0"/>
          </a:p>
        </p:txBody>
      </p:sp>
      <p:graphicFrame>
        <p:nvGraphicFramePr>
          <p:cNvPr id="62" name="Table 61">
            <a:extLst>
              <a:ext uri="{FF2B5EF4-FFF2-40B4-BE49-F238E27FC236}">
                <a16:creationId xmlns:a16="http://schemas.microsoft.com/office/drawing/2014/main" id="{B6E1D113-8635-8DFF-D0E5-75D72B9BE51F}"/>
              </a:ext>
            </a:extLst>
          </p:cNvPr>
          <p:cNvGraphicFramePr>
            <a:graphicFrameLocks noGrp="1"/>
          </p:cNvGraphicFramePr>
          <p:nvPr>
            <p:extLst>
              <p:ext uri="{D42A27DB-BD31-4B8C-83A1-F6EECF244321}">
                <p14:modId xmlns:p14="http://schemas.microsoft.com/office/powerpoint/2010/main" val="3800693427"/>
              </p:ext>
            </p:extLst>
          </p:nvPr>
        </p:nvGraphicFramePr>
        <p:xfrm>
          <a:off x="897275" y="1942342"/>
          <a:ext cx="2351581" cy="1264918"/>
        </p:xfrm>
        <a:graphic>
          <a:graphicData uri="http://schemas.openxmlformats.org/drawingml/2006/table">
            <a:tbl>
              <a:tblPr firstRow="1" firstCol="1" bandRow="1">
                <a:effectLst/>
                <a:tableStyleId>{5C22544A-7EE6-4342-B048-85BDC9FD1C3A}</a:tableStyleId>
              </a:tblPr>
              <a:tblGrid>
                <a:gridCol w="2351581">
                  <a:extLst>
                    <a:ext uri="{9D8B030D-6E8A-4147-A177-3AD203B41FA5}">
                      <a16:colId xmlns:a16="http://schemas.microsoft.com/office/drawing/2014/main" val="4160500128"/>
                    </a:ext>
                  </a:extLst>
                </a:gridCol>
              </a:tblGrid>
              <a:tr h="1264918">
                <a:tc>
                  <a:txBody>
                    <a:bodyPr/>
                    <a:lstStyle/>
                    <a:p>
                      <a:pPr lvl="0" algn="ctr"/>
                      <a:r>
                        <a:rPr lang="en-GB" sz="1800" b="1" kern="1200" dirty="0">
                          <a:solidFill>
                            <a:srgbClr val="FFFF00"/>
                          </a:solidFill>
                          <a:effectLst/>
                          <a:latin typeface="+mn-lt"/>
                          <a:ea typeface="+mn-ea"/>
                          <a:cs typeface="+mn-cs"/>
                        </a:rPr>
                        <a:t>Stream A </a:t>
                      </a:r>
                    </a:p>
                    <a:p>
                      <a:pPr lvl="0" algn="ctr"/>
                      <a:r>
                        <a:rPr lang="en-GB" sz="1400" b="0" kern="1200" dirty="0">
                          <a:solidFill>
                            <a:schemeClr val="lt1"/>
                          </a:solidFill>
                          <a:effectLst/>
                          <a:latin typeface="+mn-lt"/>
                          <a:ea typeface="+mn-ea"/>
                          <a:cs typeface="+mn-cs"/>
                        </a:rPr>
                        <a:t>Smart communication components, systems and networks for </a:t>
                      </a:r>
                    </a:p>
                    <a:p>
                      <a:pPr lvl="0" algn="ctr"/>
                      <a:r>
                        <a:rPr lang="en-GB" sz="1600" b="1" kern="1200" dirty="0">
                          <a:solidFill>
                            <a:schemeClr val="lt1"/>
                          </a:solidFill>
                          <a:effectLst/>
                          <a:latin typeface="+mn-lt"/>
                          <a:ea typeface="+mn-ea"/>
                          <a:cs typeface="+mn-cs"/>
                        </a:rPr>
                        <a:t>5G Evolution systems</a:t>
                      </a:r>
                      <a:endParaRPr lang="en-GR" sz="1600" b="1" kern="1200" dirty="0">
                        <a:solidFill>
                          <a:schemeClr val="lt1"/>
                        </a:solidFill>
                        <a:effectLst/>
                        <a:latin typeface="+mn-lt"/>
                        <a:ea typeface="+mn-ea"/>
                        <a:cs typeface="+mn-cs"/>
                      </a:endParaRPr>
                    </a:p>
                  </a:txBody>
                  <a:tcPr marL="58064" marR="58064" marT="0" marB="0" anchor="ctr">
                    <a:solidFill>
                      <a:schemeClr val="accent4">
                        <a:lumMod val="75000"/>
                      </a:schemeClr>
                    </a:solidFill>
                  </a:tcPr>
                </a:tc>
                <a:extLst>
                  <a:ext uri="{0D108BD9-81ED-4DB2-BD59-A6C34878D82A}">
                    <a16:rowId xmlns:a16="http://schemas.microsoft.com/office/drawing/2014/main" val="4267175206"/>
                  </a:ext>
                </a:extLst>
              </a:tr>
            </a:tbl>
          </a:graphicData>
        </a:graphic>
      </p:graphicFrame>
      <p:graphicFrame>
        <p:nvGraphicFramePr>
          <p:cNvPr id="63" name="Table 62">
            <a:extLst>
              <a:ext uri="{FF2B5EF4-FFF2-40B4-BE49-F238E27FC236}">
                <a16:creationId xmlns:a16="http://schemas.microsoft.com/office/drawing/2014/main" id="{A6876410-9EC9-F2B8-294E-18F9A3523760}"/>
              </a:ext>
            </a:extLst>
          </p:cNvPr>
          <p:cNvGraphicFramePr>
            <a:graphicFrameLocks noGrp="1"/>
          </p:cNvGraphicFramePr>
          <p:nvPr>
            <p:extLst>
              <p:ext uri="{D42A27DB-BD31-4B8C-83A1-F6EECF244321}">
                <p14:modId xmlns:p14="http://schemas.microsoft.com/office/powerpoint/2010/main" val="893587997"/>
              </p:ext>
            </p:extLst>
          </p:nvPr>
        </p:nvGraphicFramePr>
        <p:xfrm>
          <a:off x="3661194" y="1942340"/>
          <a:ext cx="2317883" cy="1264905"/>
        </p:xfrm>
        <a:graphic>
          <a:graphicData uri="http://schemas.openxmlformats.org/drawingml/2006/table">
            <a:tbl>
              <a:tblPr firstRow="1" firstCol="1" bandRow="1">
                <a:tableStyleId>{5C22544A-7EE6-4342-B048-85BDC9FD1C3A}</a:tableStyleId>
              </a:tblPr>
              <a:tblGrid>
                <a:gridCol w="2317883">
                  <a:extLst>
                    <a:ext uri="{9D8B030D-6E8A-4147-A177-3AD203B41FA5}">
                      <a16:colId xmlns:a16="http://schemas.microsoft.com/office/drawing/2014/main" val="4160500128"/>
                    </a:ext>
                  </a:extLst>
                </a:gridCol>
              </a:tblGrid>
              <a:tr h="1264905">
                <a:tc>
                  <a:txBody>
                    <a:bodyPr/>
                    <a:lstStyle/>
                    <a:p>
                      <a:pPr lvl="0" algn="ctr"/>
                      <a:r>
                        <a:rPr lang="en-GB" sz="1900" b="1" kern="1200" dirty="0">
                          <a:solidFill>
                            <a:srgbClr val="FFFF00"/>
                          </a:solidFill>
                          <a:effectLst/>
                          <a:latin typeface="+mn-lt"/>
                          <a:ea typeface="+mn-ea"/>
                          <a:cs typeface="+mn-cs"/>
                        </a:rPr>
                        <a:t>Stream B </a:t>
                      </a:r>
                    </a:p>
                    <a:p>
                      <a:pPr lvl="0" algn="ctr"/>
                      <a:r>
                        <a:rPr lang="en-GB" sz="1400" b="0" kern="1200" dirty="0">
                          <a:solidFill>
                            <a:schemeClr val="lt1"/>
                          </a:solidFill>
                          <a:effectLst/>
                          <a:latin typeface="+mn-lt"/>
                          <a:ea typeface="+mn-ea"/>
                          <a:cs typeface="+mn-cs"/>
                        </a:rPr>
                        <a:t>Research for radical technology advancement towards </a:t>
                      </a:r>
                    </a:p>
                    <a:p>
                      <a:pPr lvl="0" algn="ctr"/>
                      <a:r>
                        <a:rPr lang="en-GB" sz="1600" b="1" kern="1200" dirty="0">
                          <a:solidFill>
                            <a:schemeClr val="lt1"/>
                          </a:solidFill>
                          <a:effectLst/>
                          <a:latin typeface="+mn-lt"/>
                          <a:ea typeface="+mn-ea"/>
                          <a:cs typeface="+mn-cs"/>
                        </a:rPr>
                        <a:t>6G definition </a:t>
                      </a:r>
                    </a:p>
                  </a:txBody>
                  <a:tcPr marL="58064" marR="58064" marT="0" marB="0" anchor="ctr">
                    <a:solidFill>
                      <a:schemeClr val="tx1">
                        <a:lumMod val="50000"/>
                      </a:schemeClr>
                    </a:solidFill>
                  </a:tcPr>
                </a:tc>
                <a:extLst>
                  <a:ext uri="{0D108BD9-81ED-4DB2-BD59-A6C34878D82A}">
                    <a16:rowId xmlns:a16="http://schemas.microsoft.com/office/drawing/2014/main" val="4267175206"/>
                  </a:ext>
                </a:extLst>
              </a:tr>
            </a:tbl>
          </a:graphicData>
        </a:graphic>
      </p:graphicFrame>
      <p:graphicFrame>
        <p:nvGraphicFramePr>
          <p:cNvPr id="65" name="Table 64">
            <a:extLst>
              <a:ext uri="{FF2B5EF4-FFF2-40B4-BE49-F238E27FC236}">
                <a16:creationId xmlns:a16="http://schemas.microsoft.com/office/drawing/2014/main" id="{E8D3F673-D929-325A-83EE-F9DA9588F31D}"/>
              </a:ext>
            </a:extLst>
          </p:cNvPr>
          <p:cNvGraphicFramePr>
            <a:graphicFrameLocks noGrp="1"/>
          </p:cNvGraphicFramePr>
          <p:nvPr>
            <p:extLst>
              <p:ext uri="{D42A27DB-BD31-4B8C-83A1-F6EECF244321}">
                <p14:modId xmlns:p14="http://schemas.microsoft.com/office/powerpoint/2010/main" val="2139719468"/>
              </p:ext>
            </p:extLst>
          </p:nvPr>
        </p:nvGraphicFramePr>
        <p:xfrm>
          <a:off x="9105936" y="1958665"/>
          <a:ext cx="2355037" cy="1264920"/>
        </p:xfrm>
        <a:graphic>
          <a:graphicData uri="http://schemas.openxmlformats.org/drawingml/2006/table">
            <a:tbl>
              <a:tblPr firstRow="1" firstCol="1" bandRow="1">
                <a:tableStyleId>{5C22544A-7EE6-4342-B048-85BDC9FD1C3A}</a:tableStyleId>
              </a:tblPr>
              <a:tblGrid>
                <a:gridCol w="2355037">
                  <a:extLst>
                    <a:ext uri="{9D8B030D-6E8A-4147-A177-3AD203B41FA5}">
                      <a16:colId xmlns:a16="http://schemas.microsoft.com/office/drawing/2014/main" val="4160500128"/>
                    </a:ext>
                  </a:extLst>
                </a:gridCol>
              </a:tblGrid>
              <a:tr h="0">
                <a:tc>
                  <a:txBody>
                    <a:bodyPr/>
                    <a:lstStyle/>
                    <a:p>
                      <a:pPr lvl="0" algn="ctr"/>
                      <a:r>
                        <a:rPr lang="en-GB" sz="1900" b="1" kern="1200" dirty="0">
                          <a:solidFill>
                            <a:srgbClr val="FFFF00"/>
                          </a:solidFill>
                          <a:effectLst/>
                          <a:latin typeface="+mn-lt"/>
                          <a:ea typeface="+mn-ea"/>
                          <a:cs typeface="+mn-cs"/>
                        </a:rPr>
                        <a:t>Stream D  </a:t>
                      </a:r>
                    </a:p>
                    <a:p>
                      <a:pPr lvl="0" algn="ctr"/>
                      <a:r>
                        <a:rPr lang="en-GB" sz="1600" b="1" kern="1200" dirty="0">
                          <a:solidFill>
                            <a:schemeClr val="lt1"/>
                          </a:solidFill>
                          <a:effectLst/>
                          <a:latin typeface="+mn-lt"/>
                          <a:ea typeface="+mn-ea"/>
                          <a:cs typeface="+mn-cs"/>
                        </a:rPr>
                        <a:t>Large Scale </a:t>
                      </a:r>
                    </a:p>
                    <a:p>
                      <a:pPr lvl="0" algn="ctr"/>
                      <a:r>
                        <a:rPr lang="en-GB" sz="1600" b="1" kern="1200" dirty="0">
                          <a:solidFill>
                            <a:schemeClr val="lt1"/>
                          </a:solidFill>
                          <a:effectLst/>
                          <a:latin typeface="+mn-lt"/>
                          <a:ea typeface="+mn-ea"/>
                          <a:cs typeface="+mn-cs"/>
                        </a:rPr>
                        <a:t>Trials and </a:t>
                      </a:r>
                    </a:p>
                    <a:p>
                      <a:pPr lvl="0" algn="ctr"/>
                      <a:r>
                        <a:rPr lang="en-GB" sz="1600" b="1" kern="1200" dirty="0">
                          <a:solidFill>
                            <a:schemeClr val="lt1"/>
                          </a:solidFill>
                          <a:effectLst/>
                          <a:latin typeface="+mn-lt"/>
                          <a:ea typeface="+mn-ea"/>
                          <a:cs typeface="+mn-cs"/>
                        </a:rPr>
                        <a:t>Pilots with Verticals </a:t>
                      </a:r>
                    </a:p>
                    <a:p>
                      <a:pPr lvl="0" algn="ctr"/>
                      <a:endParaRPr lang="en-GR" sz="1600" b="0" kern="1200" dirty="0">
                        <a:solidFill>
                          <a:schemeClr val="lt1"/>
                        </a:solidFill>
                        <a:effectLst/>
                        <a:latin typeface="+mn-lt"/>
                        <a:ea typeface="+mn-ea"/>
                        <a:cs typeface="+mn-cs"/>
                      </a:endParaRPr>
                    </a:p>
                  </a:txBody>
                  <a:tcPr marL="58064" marR="58064" marT="0" marB="0" anchor="ctr">
                    <a:solidFill>
                      <a:schemeClr val="accent4">
                        <a:lumMod val="75000"/>
                      </a:schemeClr>
                    </a:solidFill>
                  </a:tcPr>
                </a:tc>
                <a:extLst>
                  <a:ext uri="{0D108BD9-81ED-4DB2-BD59-A6C34878D82A}">
                    <a16:rowId xmlns:a16="http://schemas.microsoft.com/office/drawing/2014/main" val="4267175206"/>
                  </a:ext>
                </a:extLst>
              </a:tr>
            </a:tbl>
          </a:graphicData>
        </a:graphic>
      </p:graphicFrame>
      <p:grpSp>
        <p:nvGrpSpPr>
          <p:cNvPr id="25" name="Group 24">
            <a:extLst>
              <a:ext uri="{FF2B5EF4-FFF2-40B4-BE49-F238E27FC236}">
                <a16:creationId xmlns:a16="http://schemas.microsoft.com/office/drawing/2014/main" id="{CF65AF82-1759-776E-6AAD-262D10002FB5}"/>
              </a:ext>
            </a:extLst>
          </p:cNvPr>
          <p:cNvGrpSpPr/>
          <p:nvPr/>
        </p:nvGrpSpPr>
        <p:grpSpPr>
          <a:xfrm>
            <a:off x="1101996" y="3082701"/>
            <a:ext cx="1851945" cy="2452525"/>
            <a:chOff x="1056765" y="3209659"/>
            <a:chExt cx="1851945" cy="2452525"/>
          </a:xfrm>
        </p:grpSpPr>
        <p:pic>
          <p:nvPicPr>
            <p:cNvPr id="105" name="Picture 104">
              <a:extLst>
                <a:ext uri="{FF2B5EF4-FFF2-40B4-BE49-F238E27FC236}">
                  <a16:creationId xmlns:a16="http://schemas.microsoft.com/office/drawing/2014/main" id="{B6054BE0-2244-111A-CA41-39EA52F34AF7}"/>
                </a:ext>
              </a:extLst>
            </p:cNvPr>
            <p:cNvPicPr>
              <a:picLocks noChangeAspect="1"/>
            </p:cNvPicPr>
            <p:nvPr/>
          </p:nvPicPr>
          <p:blipFill>
            <a:blip r:embed="rId3"/>
            <a:stretch>
              <a:fillRect/>
            </a:stretch>
          </p:blipFill>
          <p:spPr>
            <a:xfrm>
              <a:off x="1056765" y="3209659"/>
              <a:ext cx="1851945" cy="1100431"/>
            </a:xfrm>
            <a:prstGeom prst="rect">
              <a:avLst/>
            </a:prstGeom>
          </p:spPr>
        </p:pic>
        <p:pic>
          <p:nvPicPr>
            <p:cNvPr id="107" name="Picture 106">
              <a:extLst>
                <a:ext uri="{FF2B5EF4-FFF2-40B4-BE49-F238E27FC236}">
                  <a16:creationId xmlns:a16="http://schemas.microsoft.com/office/drawing/2014/main" id="{ECD84815-7D4B-1915-4B42-CB856403CFBD}"/>
                </a:ext>
              </a:extLst>
            </p:cNvPr>
            <p:cNvPicPr>
              <a:picLocks noChangeAspect="1"/>
            </p:cNvPicPr>
            <p:nvPr/>
          </p:nvPicPr>
          <p:blipFill>
            <a:blip r:embed="rId4"/>
            <a:stretch>
              <a:fillRect/>
            </a:stretch>
          </p:blipFill>
          <p:spPr>
            <a:xfrm>
              <a:off x="1220942" y="4263029"/>
              <a:ext cx="1562796" cy="622392"/>
            </a:xfrm>
            <a:prstGeom prst="rect">
              <a:avLst/>
            </a:prstGeom>
          </p:spPr>
        </p:pic>
        <p:pic>
          <p:nvPicPr>
            <p:cNvPr id="108" name="Picture 107">
              <a:extLst>
                <a:ext uri="{FF2B5EF4-FFF2-40B4-BE49-F238E27FC236}">
                  <a16:creationId xmlns:a16="http://schemas.microsoft.com/office/drawing/2014/main" id="{8764760A-35AF-7BCB-85DF-D9BC2FE9A3B2}"/>
                </a:ext>
              </a:extLst>
            </p:cNvPr>
            <p:cNvPicPr>
              <a:picLocks noChangeAspect="1"/>
            </p:cNvPicPr>
            <p:nvPr/>
          </p:nvPicPr>
          <p:blipFill>
            <a:blip r:embed="rId5"/>
            <a:stretch>
              <a:fillRect/>
            </a:stretch>
          </p:blipFill>
          <p:spPr>
            <a:xfrm>
              <a:off x="1296462" y="4946583"/>
              <a:ext cx="1411756" cy="715601"/>
            </a:xfrm>
            <a:prstGeom prst="rect">
              <a:avLst/>
            </a:prstGeom>
          </p:spPr>
        </p:pic>
      </p:grpSp>
      <p:grpSp>
        <p:nvGrpSpPr>
          <p:cNvPr id="26" name="Group 25">
            <a:extLst>
              <a:ext uri="{FF2B5EF4-FFF2-40B4-BE49-F238E27FC236}">
                <a16:creationId xmlns:a16="http://schemas.microsoft.com/office/drawing/2014/main" id="{2802B6BE-C479-387B-488C-0FAD169A7625}"/>
              </a:ext>
            </a:extLst>
          </p:cNvPr>
          <p:cNvGrpSpPr/>
          <p:nvPr/>
        </p:nvGrpSpPr>
        <p:grpSpPr>
          <a:xfrm>
            <a:off x="3651473" y="3315009"/>
            <a:ext cx="2444527" cy="2898053"/>
            <a:chOff x="3606242" y="3441967"/>
            <a:chExt cx="2444527" cy="2898053"/>
          </a:xfrm>
        </p:grpSpPr>
        <p:grpSp>
          <p:nvGrpSpPr>
            <p:cNvPr id="5" name="Group 4">
              <a:extLst>
                <a:ext uri="{FF2B5EF4-FFF2-40B4-BE49-F238E27FC236}">
                  <a16:creationId xmlns:a16="http://schemas.microsoft.com/office/drawing/2014/main" id="{FCD4D350-6C83-2088-48AE-E256749AB705}"/>
                </a:ext>
              </a:extLst>
            </p:cNvPr>
            <p:cNvGrpSpPr/>
            <p:nvPr/>
          </p:nvGrpSpPr>
          <p:grpSpPr>
            <a:xfrm>
              <a:off x="3606242" y="3441967"/>
              <a:ext cx="2444527" cy="2219150"/>
              <a:chOff x="3606242" y="3441967"/>
              <a:chExt cx="2444527" cy="2219150"/>
            </a:xfrm>
          </p:grpSpPr>
          <p:pic>
            <p:nvPicPr>
              <p:cNvPr id="109" name="Picture 108">
                <a:extLst>
                  <a:ext uri="{FF2B5EF4-FFF2-40B4-BE49-F238E27FC236}">
                    <a16:creationId xmlns:a16="http://schemas.microsoft.com/office/drawing/2014/main" id="{D8636E59-0638-5734-1068-00AD0BF5ADFA}"/>
                  </a:ext>
                </a:extLst>
              </p:cNvPr>
              <p:cNvPicPr>
                <a:picLocks noChangeAspect="1"/>
              </p:cNvPicPr>
              <p:nvPr/>
            </p:nvPicPr>
            <p:blipFill>
              <a:blip r:embed="rId6"/>
              <a:stretch>
                <a:fillRect/>
              </a:stretch>
            </p:blipFill>
            <p:spPr>
              <a:xfrm>
                <a:off x="3606242" y="3444773"/>
                <a:ext cx="1188016" cy="598408"/>
              </a:xfrm>
              <a:prstGeom prst="rect">
                <a:avLst/>
              </a:prstGeom>
            </p:spPr>
          </p:pic>
          <p:pic>
            <p:nvPicPr>
              <p:cNvPr id="110" name="Picture 109">
                <a:extLst>
                  <a:ext uri="{FF2B5EF4-FFF2-40B4-BE49-F238E27FC236}">
                    <a16:creationId xmlns:a16="http://schemas.microsoft.com/office/drawing/2014/main" id="{EBB82558-ACF3-1103-F22D-E1E428C15EAC}"/>
                  </a:ext>
                </a:extLst>
              </p:cNvPr>
              <p:cNvPicPr>
                <a:picLocks noChangeAspect="1"/>
              </p:cNvPicPr>
              <p:nvPr/>
            </p:nvPicPr>
            <p:blipFill>
              <a:blip r:embed="rId7"/>
              <a:stretch>
                <a:fillRect/>
              </a:stretch>
            </p:blipFill>
            <p:spPr>
              <a:xfrm>
                <a:off x="4892631" y="3441967"/>
                <a:ext cx="1099676" cy="635813"/>
              </a:xfrm>
              <a:prstGeom prst="rect">
                <a:avLst/>
              </a:prstGeom>
            </p:spPr>
          </p:pic>
          <p:pic>
            <p:nvPicPr>
              <p:cNvPr id="111" name="Picture 110">
                <a:extLst>
                  <a:ext uri="{FF2B5EF4-FFF2-40B4-BE49-F238E27FC236}">
                    <a16:creationId xmlns:a16="http://schemas.microsoft.com/office/drawing/2014/main" id="{12B624E9-EFCA-438E-02D9-5A8BAA292FAE}"/>
                  </a:ext>
                </a:extLst>
              </p:cNvPr>
              <p:cNvPicPr>
                <a:picLocks noChangeAspect="1"/>
              </p:cNvPicPr>
              <p:nvPr/>
            </p:nvPicPr>
            <p:blipFill>
              <a:blip r:embed="rId8"/>
              <a:stretch>
                <a:fillRect/>
              </a:stretch>
            </p:blipFill>
            <p:spPr>
              <a:xfrm>
                <a:off x="3606242" y="4133037"/>
                <a:ext cx="1210852" cy="635814"/>
              </a:xfrm>
              <a:prstGeom prst="rect">
                <a:avLst/>
              </a:prstGeom>
            </p:spPr>
          </p:pic>
          <p:pic>
            <p:nvPicPr>
              <p:cNvPr id="112" name="Picture 111">
                <a:extLst>
                  <a:ext uri="{FF2B5EF4-FFF2-40B4-BE49-F238E27FC236}">
                    <a16:creationId xmlns:a16="http://schemas.microsoft.com/office/drawing/2014/main" id="{9BCD7695-7E11-E7DB-B0B0-DFDEFA5625A6}"/>
                  </a:ext>
                </a:extLst>
              </p:cNvPr>
              <p:cNvPicPr>
                <a:picLocks noChangeAspect="1"/>
              </p:cNvPicPr>
              <p:nvPr/>
            </p:nvPicPr>
            <p:blipFill>
              <a:blip r:embed="rId9"/>
              <a:stretch>
                <a:fillRect/>
              </a:stretch>
            </p:blipFill>
            <p:spPr>
              <a:xfrm>
                <a:off x="4834170" y="4132616"/>
                <a:ext cx="1216599" cy="678790"/>
              </a:xfrm>
              <a:prstGeom prst="rect">
                <a:avLst/>
              </a:prstGeom>
            </p:spPr>
          </p:pic>
          <p:pic>
            <p:nvPicPr>
              <p:cNvPr id="113" name="Picture 112">
                <a:extLst>
                  <a:ext uri="{FF2B5EF4-FFF2-40B4-BE49-F238E27FC236}">
                    <a16:creationId xmlns:a16="http://schemas.microsoft.com/office/drawing/2014/main" id="{399AAFE4-032D-C7C6-3FBD-D6079FF85EC6}"/>
                  </a:ext>
                </a:extLst>
              </p:cNvPr>
              <p:cNvPicPr>
                <a:picLocks noChangeAspect="1"/>
              </p:cNvPicPr>
              <p:nvPr/>
            </p:nvPicPr>
            <p:blipFill>
              <a:blip r:embed="rId10"/>
              <a:stretch>
                <a:fillRect/>
              </a:stretch>
            </p:blipFill>
            <p:spPr>
              <a:xfrm>
                <a:off x="3888290" y="4825893"/>
                <a:ext cx="1956986" cy="835224"/>
              </a:xfrm>
              <a:prstGeom prst="rect">
                <a:avLst/>
              </a:prstGeom>
            </p:spPr>
          </p:pic>
        </p:grpSp>
        <p:pic>
          <p:nvPicPr>
            <p:cNvPr id="3" name="Picture 2">
              <a:extLst>
                <a:ext uri="{FF2B5EF4-FFF2-40B4-BE49-F238E27FC236}">
                  <a16:creationId xmlns:a16="http://schemas.microsoft.com/office/drawing/2014/main" id="{F81F2181-5C00-EB6A-497C-756E60F74987}"/>
                </a:ext>
              </a:extLst>
            </p:cNvPr>
            <p:cNvPicPr>
              <a:picLocks noChangeAspect="1"/>
            </p:cNvPicPr>
            <p:nvPr/>
          </p:nvPicPr>
          <p:blipFill rotWithShape="1">
            <a:blip r:embed="rId11"/>
            <a:srcRect l="6619" t="20919" r="2785" b="13723"/>
            <a:stretch/>
          </p:blipFill>
          <p:spPr>
            <a:xfrm>
              <a:off x="4443729" y="5729622"/>
              <a:ext cx="846107" cy="610398"/>
            </a:xfrm>
            <a:prstGeom prst="rect">
              <a:avLst/>
            </a:prstGeom>
          </p:spPr>
        </p:pic>
      </p:grpSp>
      <p:pic>
        <p:nvPicPr>
          <p:cNvPr id="12" name="Picture 11">
            <a:extLst>
              <a:ext uri="{FF2B5EF4-FFF2-40B4-BE49-F238E27FC236}">
                <a16:creationId xmlns:a16="http://schemas.microsoft.com/office/drawing/2014/main" id="{AFD1E2A1-DC11-F698-F4AF-8760B673C6C3}"/>
              </a:ext>
            </a:extLst>
          </p:cNvPr>
          <p:cNvPicPr>
            <a:picLocks noChangeAspect="1"/>
          </p:cNvPicPr>
          <p:nvPr/>
        </p:nvPicPr>
        <p:blipFill>
          <a:blip r:embed="rId12"/>
          <a:stretch>
            <a:fillRect/>
          </a:stretch>
        </p:blipFill>
        <p:spPr>
          <a:xfrm>
            <a:off x="11026238" y="1731101"/>
            <a:ext cx="634469" cy="535333"/>
          </a:xfrm>
          <a:prstGeom prst="rect">
            <a:avLst/>
          </a:prstGeom>
        </p:spPr>
      </p:pic>
      <p:pic>
        <p:nvPicPr>
          <p:cNvPr id="16" name="Picture 15">
            <a:extLst>
              <a:ext uri="{FF2B5EF4-FFF2-40B4-BE49-F238E27FC236}">
                <a16:creationId xmlns:a16="http://schemas.microsoft.com/office/drawing/2014/main" id="{B1AA7D9F-8E92-4B44-BB5C-E5EC4268EDED}"/>
              </a:ext>
            </a:extLst>
          </p:cNvPr>
          <p:cNvPicPr>
            <a:picLocks noChangeAspect="1"/>
          </p:cNvPicPr>
          <p:nvPr/>
        </p:nvPicPr>
        <p:blipFill>
          <a:blip r:embed="rId12"/>
          <a:stretch>
            <a:fillRect/>
          </a:stretch>
        </p:blipFill>
        <p:spPr>
          <a:xfrm>
            <a:off x="5494305" y="1731102"/>
            <a:ext cx="634469" cy="535333"/>
          </a:xfrm>
          <a:prstGeom prst="rect">
            <a:avLst/>
          </a:prstGeom>
        </p:spPr>
      </p:pic>
      <p:pic>
        <p:nvPicPr>
          <p:cNvPr id="19" name="Picture 18">
            <a:extLst>
              <a:ext uri="{FF2B5EF4-FFF2-40B4-BE49-F238E27FC236}">
                <a16:creationId xmlns:a16="http://schemas.microsoft.com/office/drawing/2014/main" id="{C618AC89-7981-A29D-FDEA-93ADF74CA21D}"/>
              </a:ext>
            </a:extLst>
          </p:cNvPr>
          <p:cNvPicPr>
            <a:picLocks noChangeAspect="1"/>
          </p:cNvPicPr>
          <p:nvPr/>
        </p:nvPicPr>
        <p:blipFill>
          <a:blip r:embed="rId13"/>
          <a:stretch>
            <a:fillRect/>
          </a:stretch>
        </p:blipFill>
        <p:spPr>
          <a:xfrm>
            <a:off x="643335" y="1731101"/>
            <a:ext cx="652289" cy="568065"/>
          </a:xfrm>
          <a:prstGeom prst="rect">
            <a:avLst/>
          </a:prstGeom>
        </p:spPr>
      </p:pic>
      <p:pic>
        <p:nvPicPr>
          <p:cNvPr id="23" name="Picture 22">
            <a:extLst>
              <a:ext uri="{FF2B5EF4-FFF2-40B4-BE49-F238E27FC236}">
                <a16:creationId xmlns:a16="http://schemas.microsoft.com/office/drawing/2014/main" id="{CCDED827-6367-B85E-33DE-2FD6D6EAC69F}"/>
              </a:ext>
            </a:extLst>
          </p:cNvPr>
          <p:cNvPicPr>
            <a:picLocks noChangeAspect="1"/>
          </p:cNvPicPr>
          <p:nvPr/>
        </p:nvPicPr>
        <p:blipFill>
          <a:blip r:embed="rId13"/>
          <a:stretch>
            <a:fillRect/>
          </a:stretch>
        </p:blipFill>
        <p:spPr>
          <a:xfrm>
            <a:off x="8938510" y="1674632"/>
            <a:ext cx="652289" cy="568065"/>
          </a:xfrm>
          <a:prstGeom prst="rect">
            <a:avLst/>
          </a:prstGeom>
        </p:spPr>
      </p:pic>
      <p:graphicFrame>
        <p:nvGraphicFramePr>
          <p:cNvPr id="64" name="Table 63">
            <a:extLst>
              <a:ext uri="{FF2B5EF4-FFF2-40B4-BE49-F238E27FC236}">
                <a16:creationId xmlns:a16="http://schemas.microsoft.com/office/drawing/2014/main" id="{501E0FE9-5FDA-04BB-169A-A2A9B11299DC}"/>
              </a:ext>
            </a:extLst>
          </p:cNvPr>
          <p:cNvGraphicFramePr>
            <a:graphicFrameLocks noGrp="1"/>
          </p:cNvGraphicFramePr>
          <p:nvPr>
            <p:extLst>
              <p:ext uri="{D42A27DB-BD31-4B8C-83A1-F6EECF244321}">
                <p14:modId xmlns:p14="http://schemas.microsoft.com/office/powerpoint/2010/main" val="802764870"/>
              </p:ext>
            </p:extLst>
          </p:nvPr>
        </p:nvGraphicFramePr>
        <p:xfrm>
          <a:off x="6330520" y="1942340"/>
          <a:ext cx="2316963" cy="1264920"/>
        </p:xfrm>
        <a:graphic>
          <a:graphicData uri="http://schemas.openxmlformats.org/drawingml/2006/table">
            <a:tbl>
              <a:tblPr firstRow="1" firstCol="1" bandRow="1">
                <a:tableStyleId>{5C22544A-7EE6-4342-B048-85BDC9FD1C3A}</a:tableStyleId>
              </a:tblPr>
              <a:tblGrid>
                <a:gridCol w="2316963">
                  <a:extLst>
                    <a:ext uri="{9D8B030D-6E8A-4147-A177-3AD203B41FA5}">
                      <a16:colId xmlns:a16="http://schemas.microsoft.com/office/drawing/2014/main" val="4160500128"/>
                    </a:ext>
                  </a:extLst>
                </a:gridCol>
              </a:tblGrid>
              <a:tr h="1264903">
                <a:tc>
                  <a:txBody>
                    <a:bodyPr/>
                    <a:lstStyle/>
                    <a:p>
                      <a:pPr lvl="0" algn="ctr"/>
                      <a:r>
                        <a:rPr lang="en-GB" sz="1900" b="1" kern="1200" dirty="0">
                          <a:solidFill>
                            <a:srgbClr val="FFFF00"/>
                          </a:solidFill>
                          <a:effectLst/>
                          <a:latin typeface="+mn-lt"/>
                          <a:ea typeface="+mn-ea"/>
                          <a:cs typeface="+mn-cs"/>
                        </a:rPr>
                        <a:t>Stream C</a:t>
                      </a:r>
                    </a:p>
                    <a:p>
                      <a:pPr lvl="0" algn="ctr"/>
                      <a:r>
                        <a:rPr lang="en-GB" sz="1600" b="1" kern="1200" dirty="0">
                          <a:solidFill>
                            <a:schemeClr val="lt1"/>
                          </a:solidFill>
                          <a:effectLst/>
                          <a:latin typeface="+mn-lt"/>
                          <a:ea typeface="+mn-ea"/>
                          <a:cs typeface="+mn-cs"/>
                        </a:rPr>
                        <a:t>Experimental infrastructures</a:t>
                      </a:r>
                    </a:p>
                    <a:p>
                      <a:pPr lvl="0" algn="ctr"/>
                      <a:r>
                        <a:rPr lang="en-GB" sz="1600" b="1" kern="1200" dirty="0">
                          <a:solidFill>
                            <a:schemeClr val="lt1"/>
                          </a:solidFill>
                          <a:effectLst/>
                          <a:latin typeface="+mn-lt"/>
                          <a:ea typeface="+mn-ea"/>
                          <a:cs typeface="+mn-cs"/>
                        </a:rPr>
                        <a:t>and Platforms</a:t>
                      </a:r>
                    </a:p>
                    <a:p>
                      <a:pPr lvl="0" algn="ctr"/>
                      <a:endParaRPr lang="en-GR" sz="1600" b="1" kern="1200" dirty="0">
                        <a:solidFill>
                          <a:schemeClr val="lt1"/>
                        </a:solidFill>
                        <a:effectLst/>
                        <a:latin typeface="+mn-lt"/>
                        <a:ea typeface="+mn-ea"/>
                        <a:cs typeface="+mn-cs"/>
                      </a:endParaRPr>
                    </a:p>
                  </a:txBody>
                  <a:tcPr marL="58064" marR="58064" marT="0" marB="0" anchor="ctr">
                    <a:solidFill>
                      <a:schemeClr val="tx1">
                        <a:lumMod val="50000"/>
                      </a:schemeClr>
                    </a:solidFill>
                  </a:tcPr>
                </a:tc>
                <a:extLst>
                  <a:ext uri="{0D108BD9-81ED-4DB2-BD59-A6C34878D82A}">
                    <a16:rowId xmlns:a16="http://schemas.microsoft.com/office/drawing/2014/main" val="4267175206"/>
                  </a:ext>
                </a:extLst>
              </a:tr>
            </a:tbl>
          </a:graphicData>
        </a:graphic>
      </p:graphicFrame>
      <p:pic>
        <p:nvPicPr>
          <p:cNvPr id="15" name="Picture 14">
            <a:extLst>
              <a:ext uri="{FF2B5EF4-FFF2-40B4-BE49-F238E27FC236}">
                <a16:creationId xmlns:a16="http://schemas.microsoft.com/office/drawing/2014/main" id="{C4172657-DD46-1E2B-48E3-A3178A12FB0C}"/>
              </a:ext>
            </a:extLst>
          </p:cNvPr>
          <p:cNvPicPr>
            <a:picLocks noChangeAspect="1"/>
          </p:cNvPicPr>
          <p:nvPr/>
        </p:nvPicPr>
        <p:blipFill>
          <a:blip r:embed="rId12"/>
          <a:stretch>
            <a:fillRect/>
          </a:stretch>
        </p:blipFill>
        <p:spPr>
          <a:xfrm>
            <a:off x="8206721" y="1731101"/>
            <a:ext cx="634469" cy="535333"/>
          </a:xfrm>
          <a:prstGeom prst="rect">
            <a:avLst/>
          </a:prstGeom>
        </p:spPr>
      </p:pic>
      <p:sp>
        <p:nvSpPr>
          <p:cNvPr id="28" name="Rectangle 27">
            <a:extLst>
              <a:ext uri="{FF2B5EF4-FFF2-40B4-BE49-F238E27FC236}">
                <a16:creationId xmlns:a16="http://schemas.microsoft.com/office/drawing/2014/main" id="{17146AEE-F2B0-4D27-B96D-39549B5DB42F}"/>
              </a:ext>
            </a:extLst>
          </p:cNvPr>
          <p:cNvSpPr/>
          <p:nvPr/>
        </p:nvSpPr>
        <p:spPr>
          <a:xfrm>
            <a:off x="3411613" y="1731101"/>
            <a:ext cx="8368418" cy="4481961"/>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 name="Rectangle: Rounded Corners 3">
            <a:extLst>
              <a:ext uri="{FF2B5EF4-FFF2-40B4-BE49-F238E27FC236}">
                <a16:creationId xmlns:a16="http://schemas.microsoft.com/office/drawing/2014/main" id="{EB8E7F87-8949-399F-3640-2EB5AA927F84}"/>
              </a:ext>
            </a:extLst>
          </p:cNvPr>
          <p:cNvSpPr/>
          <p:nvPr/>
        </p:nvSpPr>
        <p:spPr>
          <a:xfrm>
            <a:off x="9105936" y="5362455"/>
            <a:ext cx="2355037" cy="575331"/>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lumMod val="10000"/>
                  </a:schemeClr>
                </a:solidFill>
              </a:rPr>
              <a:t>Area of focus 2024 Work Programme</a:t>
            </a:r>
            <a:endParaRPr lang="en-BE" dirty="0">
              <a:solidFill>
                <a:schemeClr val="tx2">
                  <a:lumMod val="10000"/>
                </a:schemeClr>
              </a:solidFill>
            </a:endParaRPr>
          </a:p>
        </p:txBody>
      </p:sp>
      <p:pic>
        <p:nvPicPr>
          <p:cNvPr id="11" name="Picture 10">
            <a:extLst>
              <a:ext uri="{FF2B5EF4-FFF2-40B4-BE49-F238E27FC236}">
                <a16:creationId xmlns:a16="http://schemas.microsoft.com/office/drawing/2014/main" id="{D4487D83-7D67-CBFA-DF10-DE51A8145C10}"/>
              </a:ext>
            </a:extLst>
          </p:cNvPr>
          <p:cNvPicPr>
            <a:picLocks noChangeAspect="1"/>
          </p:cNvPicPr>
          <p:nvPr/>
        </p:nvPicPr>
        <p:blipFill>
          <a:blip r:embed="rId14"/>
          <a:stretch>
            <a:fillRect/>
          </a:stretch>
        </p:blipFill>
        <p:spPr>
          <a:xfrm>
            <a:off x="6722250" y="3285622"/>
            <a:ext cx="1636502" cy="639015"/>
          </a:xfrm>
          <a:prstGeom prst="rect">
            <a:avLst/>
          </a:prstGeom>
        </p:spPr>
      </p:pic>
      <p:pic>
        <p:nvPicPr>
          <p:cNvPr id="13" name="Picture 12">
            <a:extLst>
              <a:ext uri="{FF2B5EF4-FFF2-40B4-BE49-F238E27FC236}">
                <a16:creationId xmlns:a16="http://schemas.microsoft.com/office/drawing/2014/main" id="{F85F30D3-E6B0-A2E4-EFDF-E25722BD2168}"/>
              </a:ext>
            </a:extLst>
          </p:cNvPr>
          <p:cNvPicPr>
            <a:picLocks noChangeAspect="1"/>
          </p:cNvPicPr>
          <p:nvPr/>
        </p:nvPicPr>
        <p:blipFill>
          <a:blip r:embed="rId15"/>
          <a:stretch>
            <a:fillRect/>
          </a:stretch>
        </p:blipFill>
        <p:spPr>
          <a:xfrm>
            <a:off x="6630635" y="4013767"/>
            <a:ext cx="1893320" cy="793487"/>
          </a:xfrm>
          <a:prstGeom prst="rect">
            <a:avLst/>
          </a:prstGeom>
        </p:spPr>
      </p:pic>
      <p:pic>
        <p:nvPicPr>
          <p:cNvPr id="14" name="Picture 13">
            <a:extLst>
              <a:ext uri="{FF2B5EF4-FFF2-40B4-BE49-F238E27FC236}">
                <a16:creationId xmlns:a16="http://schemas.microsoft.com/office/drawing/2014/main" id="{36F4737B-65D3-48DC-B609-60840F26E75D}"/>
              </a:ext>
            </a:extLst>
          </p:cNvPr>
          <p:cNvPicPr>
            <a:picLocks noChangeAspect="1"/>
          </p:cNvPicPr>
          <p:nvPr/>
        </p:nvPicPr>
        <p:blipFill>
          <a:blip r:embed="rId16"/>
          <a:stretch>
            <a:fillRect/>
          </a:stretch>
        </p:blipFill>
        <p:spPr>
          <a:xfrm>
            <a:off x="9306998" y="3280054"/>
            <a:ext cx="1952912" cy="865083"/>
          </a:xfrm>
          <a:prstGeom prst="rect">
            <a:avLst/>
          </a:prstGeom>
        </p:spPr>
      </p:pic>
      <p:pic>
        <p:nvPicPr>
          <p:cNvPr id="17" name="Picture 16">
            <a:extLst>
              <a:ext uri="{FF2B5EF4-FFF2-40B4-BE49-F238E27FC236}">
                <a16:creationId xmlns:a16="http://schemas.microsoft.com/office/drawing/2014/main" id="{357017A4-3505-E71B-F590-3EEB477D4989}"/>
              </a:ext>
            </a:extLst>
          </p:cNvPr>
          <p:cNvPicPr>
            <a:picLocks noChangeAspect="1"/>
          </p:cNvPicPr>
          <p:nvPr/>
        </p:nvPicPr>
        <p:blipFill>
          <a:blip r:embed="rId17"/>
          <a:stretch>
            <a:fillRect/>
          </a:stretch>
        </p:blipFill>
        <p:spPr>
          <a:xfrm>
            <a:off x="9476156" y="4202718"/>
            <a:ext cx="1587153" cy="607358"/>
          </a:xfrm>
          <a:prstGeom prst="rect">
            <a:avLst/>
          </a:prstGeom>
        </p:spPr>
      </p:pic>
    </p:spTree>
    <p:extLst>
      <p:ext uri="{BB962C8B-B14F-4D97-AF65-F5344CB8AC3E}">
        <p14:creationId xmlns:p14="http://schemas.microsoft.com/office/powerpoint/2010/main" val="4157753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7537B5-7F94-0647-C4A5-6579B61BAC89}"/>
              </a:ext>
            </a:extLst>
          </p:cNvPr>
          <p:cNvSpPr>
            <a:spLocks noGrp="1"/>
          </p:cNvSpPr>
          <p:nvPr>
            <p:ph type="title"/>
          </p:nvPr>
        </p:nvSpPr>
        <p:spPr/>
        <p:txBody>
          <a:bodyPr/>
          <a:lstStyle/>
          <a:p>
            <a:r>
              <a:rPr lang="en-GB" dirty="0"/>
              <a:t>2024 SNS JU Work Program Highlights</a:t>
            </a:r>
            <a:endParaRPr lang="en-BE" dirty="0"/>
          </a:p>
        </p:txBody>
      </p:sp>
      <p:grpSp>
        <p:nvGrpSpPr>
          <p:cNvPr id="5" name="Group 4">
            <a:extLst>
              <a:ext uri="{FF2B5EF4-FFF2-40B4-BE49-F238E27FC236}">
                <a16:creationId xmlns:a16="http://schemas.microsoft.com/office/drawing/2014/main" id="{5F529362-F902-537E-15D0-9F11168301F7}"/>
              </a:ext>
            </a:extLst>
          </p:cNvPr>
          <p:cNvGrpSpPr/>
          <p:nvPr/>
        </p:nvGrpSpPr>
        <p:grpSpPr>
          <a:xfrm>
            <a:off x="836683" y="1152514"/>
            <a:ext cx="11211556" cy="5239702"/>
            <a:chOff x="836683" y="1152514"/>
            <a:chExt cx="11211556" cy="5239702"/>
          </a:xfrm>
        </p:grpSpPr>
        <p:sp>
          <p:nvSpPr>
            <p:cNvPr id="3" name="Rectangle 2">
              <a:extLst>
                <a:ext uri="{FF2B5EF4-FFF2-40B4-BE49-F238E27FC236}">
                  <a16:creationId xmlns:a16="http://schemas.microsoft.com/office/drawing/2014/main" id="{C67FFDF3-CBCF-6987-4A2B-5D490D802DD4}"/>
                </a:ext>
              </a:extLst>
            </p:cNvPr>
            <p:cNvSpPr/>
            <p:nvPr/>
          </p:nvSpPr>
          <p:spPr>
            <a:xfrm>
              <a:off x="836683" y="1183292"/>
              <a:ext cx="1853385" cy="4933509"/>
            </a:xfrm>
            <a:prstGeom prst="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rPr>
                <a:t>SNS 2024</a:t>
              </a:r>
            </a:p>
            <a:p>
              <a:pPr algn="ctr"/>
              <a:r>
                <a:rPr lang="en-GB" b="1" dirty="0">
                  <a:solidFill>
                    <a:srgbClr val="FFFF00"/>
                  </a:solidFill>
                </a:rPr>
                <a:t>Call 3</a:t>
              </a:r>
            </a:p>
            <a:p>
              <a:pPr algn="ctr"/>
              <a:endParaRPr lang="en-GB" b="1" dirty="0">
                <a:solidFill>
                  <a:srgbClr val="FFFF00"/>
                </a:solidFill>
              </a:endParaRPr>
            </a:p>
            <a:p>
              <a:pPr algn="ctr"/>
              <a:r>
                <a:rPr lang="en-GB" b="1" dirty="0"/>
                <a:t>129 MM € </a:t>
              </a:r>
              <a:r>
                <a:rPr lang="en-GB" dirty="0"/>
                <a:t>for </a:t>
              </a:r>
              <a:endParaRPr lang="en-GB" b="1" dirty="0"/>
            </a:p>
            <a:p>
              <a:pPr algn="ctr"/>
              <a:r>
                <a:rPr lang="en-GB" b="1" dirty="0"/>
                <a:t>17 Projects   </a:t>
              </a:r>
              <a:endParaRPr lang="en-BE" b="1" dirty="0"/>
            </a:p>
          </p:txBody>
        </p:sp>
        <p:pic>
          <p:nvPicPr>
            <p:cNvPr id="4" name="Picture 3">
              <a:extLst>
                <a:ext uri="{FF2B5EF4-FFF2-40B4-BE49-F238E27FC236}">
                  <a16:creationId xmlns:a16="http://schemas.microsoft.com/office/drawing/2014/main" id="{2034BAE1-73EE-DA1B-DCEE-C93C80D9B7A1}"/>
                </a:ext>
              </a:extLst>
            </p:cNvPr>
            <p:cNvPicPr>
              <a:picLocks noChangeAspect="1"/>
            </p:cNvPicPr>
            <p:nvPr/>
          </p:nvPicPr>
          <p:blipFill rotWithShape="1">
            <a:blip r:embed="rId3"/>
            <a:srcRect l="15331" t="-1" r="-413" b="-707"/>
            <a:stretch/>
          </p:blipFill>
          <p:spPr>
            <a:xfrm>
              <a:off x="2793442" y="1521846"/>
              <a:ext cx="8561875" cy="4870370"/>
            </a:xfrm>
            <a:prstGeom prst="rect">
              <a:avLst/>
            </a:prstGeom>
          </p:spPr>
        </p:pic>
        <p:sp>
          <p:nvSpPr>
            <p:cNvPr id="2" name="TextBox 1">
              <a:extLst>
                <a:ext uri="{FF2B5EF4-FFF2-40B4-BE49-F238E27FC236}">
                  <a16:creationId xmlns:a16="http://schemas.microsoft.com/office/drawing/2014/main" id="{54D54D81-942B-A592-670D-8592B47F6B30}"/>
                </a:ext>
              </a:extLst>
            </p:cNvPr>
            <p:cNvSpPr txBox="1"/>
            <p:nvPr/>
          </p:nvSpPr>
          <p:spPr>
            <a:xfrm>
              <a:off x="2793442" y="1152514"/>
              <a:ext cx="9254797" cy="369332"/>
            </a:xfrm>
            <a:prstGeom prst="rect">
              <a:avLst/>
            </a:prstGeom>
            <a:noFill/>
          </p:spPr>
          <p:txBody>
            <a:bodyPr wrap="square" rtlCol="0">
              <a:spAutoFit/>
            </a:bodyPr>
            <a:lstStyle/>
            <a:p>
              <a:r>
                <a:rPr lang="en-US" sz="1600" b="1" dirty="0">
                  <a:solidFill>
                    <a:schemeClr val="bg1">
                      <a:lumMod val="50000"/>
                    </a:schemeClr>
                  </a:solidFill>
                </a:rPr>
                <a:t>SNS 2024 call 3 conditions based on “General Annexes for </a:t>
              </a:r>
              <a:r>
                <a:rPr lang="en-US" b="1" dirty="0">
                  <a:solidFill>
                    <a:schemeClr val="bg1">
                      <a:lumMod val="50000"/>
                    </a:schemeClr>
                  </a:solidFill>
                </a:rPr>
                <a:t>Horizon  Europe </a:t>
              </a:r>
              <a:r>
                <a:rPr lang="en-US" sz="1600" b="1" dirty="0">
                  <a:solidFill>
                    <a:schemeClr val="bg1">
                      <a:lumMod val="50000"/>
                    </a:schemeClr>
                  </a:solidFill>
                </a:rPr>
                <a:t>call conditions 2023-2024”</a:t>
              </a:r>
            </a:p>
          </p:txBody>
        </p:sp>
      </p:grpSp>
    </p:spTree>
    <p:extLst>
      <p:ext uri="{BB962C8B-B14F-4D97-AF65-F5344CB8AC3E}">
        <p14:creationId xmlns:p14="http://schemas.microsoft.com/office/powerpoint/2010/main" val="41230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5EE74A-F5FE-5C77-FAEA-B56A0ECF0E5A}"/>
              </a:ext>
            </a:extLst>
          </p:cNvPr>
          <p:cNvSpPr>
            <a:spLocks noGrp="1"/>
          </p:cNvSpPr>
          <p:nvPr>
            <p:ph type="title"/>
          </p:nvPr>
        </p:nvSpPr>
        <p:spPr/>
        <p:txBody>
          <a:bodyPr/>
          <a:lstStyle/>
          <a:p>
            <a:r>
              <a:rPr lang="en-IE" dirty="0"/>
              <a:t>Technology Readiness Levels (TRL)</a:t>
            </a:r>
          </a:p>
        </p:txBody>
      </p:sp>
      <p:grpSp>
        <p:nvGrpSpPr>
          <p:cNvPr id="40" name="Group 39">
            <a:extLst>
              <a:ext uri="{FF2B5EF4-FFF2-40B4-BE49-F238E27FC236}">
                <a16:creationId xmlns:a16="http://schemas.microsoft.com/office/drawing/2014/main" id="{1AE2D848-A675-91E9-9B06-060E6FB8AE40}"/>
              </a:ext>
            </a:extLst>
          </p:cNvPr>
          <p:cNvGrpSpPr/>
          <p:nvPr/>
        </p:nvGrpSpPr>
        <p:grpSpPr>
          <a:xfrm>
            <a:off x="426423" y="1300826"/>
            <a:ext cx="11339153" cy="4875365"/>
            <a:chOff x="426423" y="1300826"/>
            <a:chExt cx="11339153" cy="4875365"/>
          </a:xfrm>
        </p:grpSpPr>
        <p:grpSp>
          <p:nvGrpSpPr>
            <p:cNvPr id="38" name="Group 37">
              <a:extLst>
                <a:ext uri="{FF2B5EF4-FFF2-40B4-BE49-F238E27FC236}">
                  <a16:creationId xmlns:a16="http://schemas.microsoft.com/office/drawing/2014/main" id="{FEBEDB28-658C-4D2B-11CE-DEFFF476C76E}"/>
                </a:ext>
              </a:extLst>
            </p:cNvPr>
            <p:cNvGrpSpPr/>
            <p:nvPr/>
          </p:nvGrpSpPr>
          <p:grpSpPr>
            <a:xfrm>
              <a:off x="1186249" y="2259102"/>
              <a:ext cx="6107298" cy="3917089"/>
              <a:chOff x="1186249" y="2259102"/>
              <a:chExt cx="6107298" cy="3917089"/>
            </a:xfrm>
          </p:grpSpPr>
          <p:sp>
            <p:nvSpPr>
              <p:cNvPr id="31" name="Rectangle: Rounded Corners 30">
                <a:extLst>
                  <a:ext uri="{FF2B5EF4-FFF2-40B4-BE49-F238E27FC236}">
                    <a16:creationId xmlns:a16="http://schemas.microsoft.com/office/drawing/2014/main" id="{8FD70CBD-05D1-84C6-A9E3-7EBE6B1863FB}"/>
                  </a:ext>
                </a:extLst>
              </p:cNvPr>
              <p:cNvSpPr/>
              <p:nvPr/>
            </p:nvSpPr>
            <p:spPr>
              <a:xfrm>
                <a:off x="1186249" y="2534395"/>
                <a:ext cx="6107298" cy="3641796"/>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Rounded Corners 29">
                <a:extLst>
                  <a:ext uri="{FF2B5EF4-FFF2-40B4-BE49-F238E27FC236}">
                    <a16:creationId xmlns:a16="http://schemas.microsoft.com/office/drawing/2014/main" id="{A088988C-281E-B082-2E79-45CC6991B68C}"/>
                  </a:ext>
                </a:extLst>
              </p:cNvPr>
              <p:cNvSpPr/>
              <p:nvPr/>
            </p:nvSpPr>
            <p:spPr>
              <a:xfrm>
                <a:off x="1186250" y="2259102"/>
                <a:ext cx="5745892" cy="857672"/>
              </a:xfrm>
              <a:prstGeom prst="round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solidFill>
                      <a:srgbClr val="FFFF00"/>
                    </a:solidFill>
                  </a:rPr>
                  <a:t>Stream B</a:t>
                </a:r>
              </a:p>
              <a:p>
                <a:pPr algn="ctr"/>
                <a:r>
                  <a:rPr lang="en-US" sz="1600" dirty="0">
                    <a:solidFill>
                      <a:schemeClr val="bg1"/>
                    </a:solidFill>
                  </a:rPr>
                  <a:t>Research for </a:t>
                </a:r>
                <a:r>
                  <a:rPr lang="en-US" sz="1600" b="1" dirty="0">
                    <a:solidFill>
                      <a:schemeClr val="bg1"/>
                    </a:solidFill>
                  </a:rPr>
                  <a:t>Revolutionary </a:t>
                </a:r>
                <a:r>
                  <a:rPr lang="en-US" sz="1600" dirty="0">
                    <a:solidFill>
                      <a:schemeClr val="bg1"/>
                    </a:solidFill>
                  </a:rPr>
                  <a:t>and </a:t>
                </a:r>
                <a:r>
                  <a:rPr lang="en-US" sz="1600" b="1" dirty="0">
                    <a:solidFill>
                      <a:schemeClr val="bg1"/>
                    </a:solidFill>
                  </a:rPr>
                  <a:t>Evolutionary</a:t>
                </a:r>
                <a:r>
                  <a:rPr lang="en-US" sz="1600" dirty="0">
                    <a:solidFill>
                      <a:schemeClr val="bg1"/>
                    </a:solidFill>
                  </a:rPr>
                  <a:t> </a:t>
                </a:r>
                <a:r>
                  <a:rPr lang="en-US" sz="1600" b="1" dirty="0">
                    <a:solidFill>
                      <a:schemeClr val="bg1"/>
                    </a:solidFill>
                  </a:rPr>
                  <a:t>6G </a:t>
                </a:r>
              </a:p>
              <a:p>
                <a:pPr algn="ctr"/>
                <a:r>
                  <a:rPr lang="en-US" sz="1600" b="1" dirty="0">
                    <a:solidFill>
                      <a:schemeClr val="bg1"/>
                    </a:solidFill>
                  </a:rPr>
                  <a:t>Technology</a:t>
                </a:r>
                <a:endParaRPr lang="en-IE" sz="1600" dirty="0">
                  <a:solidFill>
                    <a:schemeClr val="bg1"/>
                  </a:solidFill>
                </a:endParaRPr>
              </a:p>
            </p:txBody>
          </p:sp>
        </p:grpSp>
        <p:grpSp>
          <p:nvGrpSpPr>
            <p:cNvPr id="39" name="Group 38">
              <a:extLst>
                <a:ext uri="{FF2B5EF4-FFF2-40B4-BE49-F238E27FC236}">
                  <a16:creationId xmlns:a16="http://schemas.microsoft.com/office/drawing/2014/main" id="{2D0B615D-439A-9799-8E67-47AB664DFADD}"/>
                </a:ext>
              </a:extLst>
            </p:cNvPr>
            <p:cNvGrpSpPr/>
            <p:nvPr/>
          </p:nvGrpSpPr>
          <p:grpSpPr>
            <a:xfrm>
              <a:off x="6672649" y="2232749"/>
              <a:ext cx="4885455" cy="3708665"/>
              <a:chOff x="6672649" y="2232749"/>
              <a:chExt cx="4885455" cy="3708665"/>
            </a:xfrm>
          </p:grpSpPr>
          <p:sp>
            <p:nvSpPr>
              <p:cNvPr id="35" name="Rectangle: Rounded Corners 34">
                <a:extLst>
                  <a:ext uri="{FF2B5EF4-FFF2-40B4-BE49-F238E27FC236}">
                    <a16:creationId xmlns:a16="http://schemas.microsoft.com/office/drawing/2014/main" id="{08D35C70-0D70-656F-C1BD-137C9CAB610A}"/>
                  </a:ext>
                </a:extLst>
              </p:cNvPr>
              <p:cNvSpPr/>
              <p:nvPr/>
            </p:nvSpPr>
            <p:spPr>
              <a:xfrm>
                <a:off x="6672649" y="2299618"/>
                <a:ext cx="4885455" cy="3641796"/>
              </a:xfrm>
              <a:prstGeom prst="roundRect">
                <a:avLst/>
              </a:prstGeom>
              <a:solidFill>
                <a:schemeClr val="accent4">
                  <a:lumMod val="20000"/>
                  <a:lumOff val="80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4" name="Rectangle: Rounded Corners 33">
                <a:extLst>
                  <a:ext uri="{FF2B5EF4-FFF2-40B4-BE49-F238E27FC236}">
                    <a16:creationId xmlns:a16="http://schemas.microsoft.com/office/drawing/2014/main" id="{07936E8B-B66F-DCED-DEB5-B8E4BDCFD197}"/>
                  </a:ext>
                </a:extLst>
              </p:cNvPr>
              <p:cNvSpPr/>
              <p:nvPr/>
            </p:nvSpPr>
            <p:spPr>
              <a:xfrm>
                <a:off x="6672649" y="2232749"/>
                <a:ext cx="4885455" cy="899381"/>
              </a:xfrm>
              <a:prstGeom prst="round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solidFill>
                      <a:srgbClr val="FFFF00"/>
                    </a:solidFill>
                  </a:rPr>
                  <a:t>Stream D</a:t>
                </a:r>
              </a:p>
              <a:p>
                <a:pPr algn="ctr"/>
                <a:r>
                  <a:rPr lang="en-US" sz="1600" dirty="0">
                    <a:solidFill>
                      <a:schemeClr val="bg1"/>
                    </a:solidFill>
                  </a:rPr>
                  <a:t>Large Scale Trials and </a:t>
                </a:r>
                <a:r>
                  <a:rPr lang="en-US" sz="1600" b="1" dirty="0">
                    <a:solidFill>
                      <a:schemeClr val="bg1"/>
                    </a:solidFill>
                  </a:rPr>
                  <a:t>Pilots with verticals</a:t>
                </a:r>
                <a:endParaRPr lang="en-IE" sz="1600" b="1" dirty="0">
                  <a:solidFill>
                    <a:schemeClr val="bg1"/>
                  </a:solidFill>
                </a:endParaRPr>
              </a:p>
            </p:txBody>
          </p:sp>
        </p:grpSp>
        <p:pic>
          <p:nvPicPr>
            <p:cNvPr id="28" name="Picture 27">
              <a:extLst>
                <a:ext uri="{FF2B5EF4-FFF2-40B4-BE49-F238E27FC236}">
                  <a16:creationId xmlns:a16="http://schemas.microsoft.com/office/drawing/2014/main" id="{DE9FA6E5-B3B9-70CB-89C9-5540200404C7}"/>
                </a:ext>
              </a:extLst>
            </p:cNvPr>
            <p:cNvPicPr>
              <a:picLocks noChangeAspect="1"/>
            </p:cNvPicPr>
            <p:nvPr/>
          </p:nvPicPr>
          <p:blipFill>
            <a:blip r:embed="rId3"/>
            <a:stretch>
              <a:fillRect/>
            </a:stretch>
          </p:blipFill>
          <p:spPr>
            <a:xfrm>
              <a:off x="426423" y="3534640"/>
              <a:ext cx="11339153" cy="2312017"/>
            </a:xfrm>
            <a:prstGeom prst="rect">
              <a:avLst/>
            </a:prstGeom>
          </p:spPr>
        </p:pic>
        <p:grpSp>
          <p:nvGrpSpPr>
            <p:cNvPr id="37" name="Group 36">
              <a:extLst>
                <a:ext uri="{FF2B5EF4-FFF2-40B4-BE49-F238E27FC236}">
                  <a16:creationId xmlns:a16="http://schemas.microsoft.com/office/drawing/2014/main" id="{56D21FE9-AB29-C7F6-7166-F04B2B108FB6}"/>
                </a:ext>
              </a:extLst>
            </p:cNvPr>
            <p:cNvGrpSpPr/>
            <p:nvPr/>
          </p:nvGrpSpPr>
          <p:grpSpPr>
            <a:xfrm>
              <a:off x="6071285" y="1300826"/>
              <a:ext cx="3851189" cy="4136147"/>
              <a:chOff x="6071285" y="1300826"/>
              <a:chExt cx="3851189" cy="4136147"/>
            </a:xfrm>
          </p:grpSpPr>
          <p:sp>
            <p:nvSpPr>
              <p:cNvPr id="36" name="Rectangle: Rounded Corners 35">
                <a:extLst>
                  <a:ext uri="{FF2B5EF4-FFF2-40B4-BE49-F238E27FC236}">
                    <a16:creationId xmlns:a16="http://schemas.microsoft.com/office/drawing/2014/main" id="{5BFB2485-7E7E-34AB-E7D9-C4B353649C4D}"/>
                  </a:ext>
                </a:extLst>
              </p:cNvPr>
              <p:cNvSpPr/>
              <p:nvPr/>
            </p:nvSpPr>
            <p:spPr>
              <a:xfrm>
                <a:off x="6096000" y="1351504"/>
                <a:ext cx="3764692" cy="4085469"/>
              </a:xfrm>
              <a:prstGeom prst="roundRect">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Rounded Corners 32">
                <a:extLst>
                  <a:ext uri="{FF2B5EF4-FFF2-40B4-BE49-F238E27FC236}">
                    <a16:creationId xmlns:a16="http://schemas.microsoft.com/office/drawing/2014/main" id="{CE14E2EE-FB8B-FA5B-DCB6-0BE91FC2E27A}"/>
                  </a:ext>
                </a:extLst>
              </p:cNvPr>
              <p:cNvSpPr/>
              <p:nvPr/>
            </p:nvSpPr>
            <p:spPr>
              <a:xfrm>
                <a:off x="6071285" y="1300826"/>
                <a:ext cx="3851189" cy="861146"/>
              </a:xfrm>
              <a:prstGeom prst="round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solidFill>
                      <a:srgbClr val="FFFF00"/>
                    </a:solidFill>
                  </a:rPr>
                  <a:t>Stream C</a:t>
                </a:r>
              </a:p>
              <a:p>
                <a:pPr algn="ctr"/>
                <a:r>
                  <a:rPr lang="en-US" sz="1600" b="1" dirty="0">
                    <a:solidFill>
                      <a:schemeClr val="bg1"/>
                    </a:solidFill>
                  </a:rPr>
                  <a:t>Experimental Infrastructures </a:t>
                </a:r>
                <a:r>
                  <a:rPr lang="en-US" sz="1600" dirty="0">
                    <a:solidFill>
                      <a:schemeClr val="bg1"/>
                    </a:solidFill>
                  </a:rPr>
                  <a:t>and Platforms</a:t>
                </a:r>
                <a:endParaRPr lang="en-IE" sz="1600" dirty="0">
                  <a:solidFill>
                    <a:schemeClr val="bg1"/>
                  </a:solidFill>
                </a:endParaRPr>
              </a:p>
            </p:txBody>
          </p:sp>
        </p:grpSp>
      </p:grpSp>
    </p:spTree>
    <p:extLst>
      <p:ext uri="{BB962C8B-B14F-4D97-AF65-F5344CB8AC3E}">
        <p14:creationId xmlns:p14="http://schemas.microsoft.com/office/powerpoint/2010/main" val="281039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416F33-A714-C460-D4C1-88AA5E0DB0E9}"/>
              </a:ext>
            </a:extLst>
          </p:cNvPr>
          <p:cNvSpPr>
            <a:spLocks noGrp="1"/>
          </p:cNvSpPr>
          <p:nvPr>
            <p:ph type="title"/>
          </p:nvPr>
        </p:nvSpPr>
        <p:spPr/>
        <p:txBody>
          <a:bodyPr/>
          <a:lstStyle/>
          <a:p>
            <a:r>
              <a:rPr lang="en-IE" dirty="0"/>
              <a:t>WP 2024/ Stream B</a:t>
            </a:r>
          </a:p>
        </p:txBody>
      </p:sp>
      <p:sp>
        <p:nvSpPr>
          <p:cNvPr id="81" name="TextBox 80">
            <a:extLst>
              <a:ext uri="{FF2B5EF4-FFF2-40B4-BE49-F238E27FC236}">
                <a16:creationId xmlns:a16="http://schemas.microsoft.com/office/drawing/2014/main" id="{8FC3F35E-497E-FFE1-416C-C031688C6075}"/>
              </a:ext>
            </a:extLst>
          </p:cNvPr>
          <p:cNvSpPr txBox="1"/>
          <p:nvPr/>
        </p:nvSpPr>
        <p:spPr>
          <a:xfrm>
            <a:off x="3804820" y="6185991"/>
            <a:ext cx="7130501" cy="261610"/>
          </a:xfrm>
          <a:prstGeom prst="rect">
            <a:avLst/>
          </a:prstGeom>
          <a:noFill/>
        </p:spPr>
        <p:txBody>
          <a:bodyPr wrap="square" rtlCol="0">
            <a:spAutoFit/>
          </a:bodyPr>
          <a:lstStyle/>
          <a:p>
            <a:r>
              <a:rPr lang="en-IE" sz="1100" dirty="0">
                <a:solidFill>
                  <a:schemeClr val="bg1">
                    <a:lumMod val="65000"/>
                  </a:schemeClr>
                </a:solidFill>
              </a:rPr>
              <a:t>*Indicative;</a:t>
            </a:r>
            <a:r>
              <a:rPr lang="en-US" sz="1100" dirty="0">
                <a:solidFill>
                  <a:schemeClr val="bg1">
                    <a:lumMod val="65000"/>
                  </a:schemeClr>
                </a:solidFill>
              </a:rPr>
              <a:t> this does not preclude submission and selection of a proposal requesting different amounts.</a:t>
            </a:r>
            <a:r>
              <a:rPr lang="en-IE" sz="1100" dirty="0">
                <a:solidFill>
                  <a:schemeClr val="bg1">
                    <a:lumMod val="65000"/>
                  </a:schemeClr>
                </a:solidFill>
              </a:rPr>
              <a:t> </a:t>
            </a:r>
          </a:p>
        </p:txBody>
      </p:sp>
      <p:pic>
        <p:nvPicPr>
          <p:cNvPr id="2" name="Picture 1">
            <a:extLst>
              <a:ext uri="{FF2B5EF4-FFF2-40B4-BE49-F238E27FC236}">
                <a16:creationId xmlns:a16="http://schemas.microsoft.com/office/drawing/2014/main" id="{D441BF38-BF93-F232-337F-7FE6BB6A171E}"/>
              </a:ext>
            </a:extLst>
          </p:cNvPr>
          <p:cNvPicPr>
            <a:picLocks noChangeAspect="1"/>
          </p:cNvPicPr>
          <p:nvPr/>
        </p:nvPicPr>
        <p:blipFill>
          <a:blip r:embed="rId3"/>
          <a:stretch>
            <a:fillRect/>
          </a:stretch>
        </p:blipFill>
        <p:spPr>
          <a:xfrm>
            <a:off x="764331" y="956935"/>
            <a:ext cx="10910471" cy="5205758"/>
          </a:xfrm>
          <a:prstGeom prst="rect">
            <a:avLst/>
          </a:prstGeom>
        </p:spPr>
      </p:pic>
    </p:spTree>
    <p:extLst>
      <p:ext uri="{BB962C8B-B14F-4D97-AF65-F5344CB8AC3E}">
        <p14:creationId xmlns:p14="http://schemas.microsoft.com/office/powerpoint/2010/main" val="541719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416F33-A714-C460-D4C1-88AA5E0DB0E9}"/>
              </a:ext>
            </a:extLst>
          </p:cNvPr>
          <p:cNvSpPr>
            <a:spLocks noGrp="1"/>
          </p:cNvSpPr>
          <p:nvPr>
            <p:ph type="title"/>
          </p:nvPr>
        </p:nvSpPr>
        <p:spPr/>
        <p:txBody>
          <a:bodyPr/>
          <a:lstStyle/>
          <a:p>
            <a:r>
              <a:rPr lang="en-IE" dirty="0"/>
              <a:t>WP 2024 / Streams C, D and Other</a:t>
            </a:r>
          </a:p>
        </p:txBody>
      </p:sp>
      <p:sp>
        <p:nvSpPr>
          <p:cNvPr id="81" name="TextBox 80">
            <a:extLst>
              <a:ext uri="{FF2B5EF4-FFF2-40B4-BE49-F238E27FC236}">
                <a16:creationId xmlns:a16="http://schemas.microsoft.com/office/drawing/2014/main" id="{8FC3F35E-497E-FFE1-416C-C031688C6075}"/>
              </a:ext>
            </a:extLst>
          </p:cNvPr>
          <p:cNvSpPr txBox="1"/>
          <p:nvPr/>
        </p:nvSpPr>
        <p:spPr>
          <a:xfrm>
            <a:off x="3105778" y="6250175"/>
            <a:ext cx="7130501" cy="261610"/>
          </a:xfrm>
          <a:prstGeom prst="rect">
            <a:avLst/>
          </a:prstGeom>
          <a:noFill/>
        </p:spPr>
        <p:txBody>
          <a:bodyPr wrap="square" rtlCol="0">
            <a:spAutoFit/>
          </a:bodyPr>
          <a:lstStyle/>
          <a:p>
            <a:r>
              <a:rPr lang="en-IE" sz="1100" dirty="0">
                <a:solidFill>
                  <a:schemeClr val="bg1">
                    <a:lumMod val="65000"/>
                  </a:schemeClr>
                </a:solidFill>
              </a:rPr>
              <a:t>*Indicative;</a:t>
            </a:r>
            <a:r>
              <a:rPr lang="en-US" sz="1100" dirty="0">
                <a:solidFill>
                  <a:schemeClr val="bg1">
                    <a:lumMod val="65000"/>
                  </a:schemeClr>
                </a:solidFill>
              </a:rPr>
              <a:t> this does not preclude submission and selection of a proposal requesting different amounts.</a:t>
            </a:r>
            <a:r>
              <a:rPr lang="en-IE" sz="1100" dirty="0">
                <a:solidFill>
                  <a:schemeClr val="bg1">
                    <a:lumMod val="65000"/>
                  </a:schemeClr>
                </a:solidFill>
              </a:rPr>
              <a:t> </a:t>
            </a:r>
          </a:p>
        </p:txBody>
      </p:sp>
      <p:pic>
        <p:nvPicPr>
          <p:cNvPr id="3" name="Picture 2">
            <a:extLst>
              <a:ext uri="{FF2B5EF4-FFF2-40B4-BE49-F238E27FC236}">
                <a16:creationId xmlns:a16="http://schemas.microsoft.com/office/drawing/2014/main" id="{B63EA64D-6607-49EA-6F46-A94A05BEC3E4}"/>
              </a:ext>
            </a:extLst>
          </p:cNvPr>
          <p:cNvPicPr>
            <a:picLocks noChangeAspect="1"/>
          </p:cNvPicPr>
          <p:nvPr/>
        </p:nvPicPr>
        <p:blipFill>
          <a:blip r:embed="rId3"/>
          <a:stretch>
            <a:fillRect/>
          </a:stretch>
        </p:blipFill>
        <p:spPr>
          <a:xfrm>
            <a:off x="596678" y="1040704"/>
            <a:ext cx="10998644" cy="5102405"/>
          </a:xfrm>
          <a:prstGeom prst="rect">
            <a:avLst/>
          </a:prstGeom>
        </p:spPr>
      </p:pic>
    </p:spTree>
    <p:extLst>
      <p:ext uri="{BB962C8B-B14F-4D97-AF65-F5344CB8AC3E}">
        <p14:creationId xmlns:p14="http://schemas.microsoft.com/office/powerpoint/2010/main" val="224871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94A4B2-344C-B8D4-0922-90D0BE32BB3B}"/>
              </a:ext>
            </a:extLst>
          </p:cNvPr>
          <p:cNvSpPr>
            <a:spLocks noGrp="1"/>
          </p:cNvSpPr>
          <p:nvPr>
            <p:ph type="title"/>
          </p:nvPr>
        </p:nvSpPr>
        <p:spPr/>
        <p:txBody>
          <a:bodyPr/>
          <a:lstStyle/>
          <a:p>
            <a:r>
              <a:rPr lang="en-IE" dirty="0"/>
              <a:t>Key orientations for Work Programme 2024</a:t>
            </a:r>
          </a:p>
        </p:txBody>
      </p:sp>
      <p:pic>
        <p:nvPicPr>
          <p:cNvPr id="2" name="Picture 1">
            <a:extLst>
              <a:ext uri="{FF2B5EF4-FFF2-40B4-BE49-F238E27FC236}">
                <a16:creationId xmlns:a16="http://schemas.microsoft.com/office/drawing/2014/main" id="{E1A89F6C-450D-E956-D456-AC071E91F9E4}"/>
              </a:ext>
            </a:extLst>
          </p:cNvPr>
          <p:cNvPicPr>
            <a:picLocks noChangeAspect="1"/>
          </p:cNvPicPr>
          <p:nvPr/>
        </p:nvPicPr>
        <p:blipFill>
          <a:blip r:embed="rId3"/>
          <a:stretch>
            <a:fillRect/>
          </a:stretch>
        </p:blipFill>
        <p:spPr>
          <a:xfrm>
            <a:off x="509138" y="1257312"/>
            <a:ext cx="10941696" cy="5184431"/>
          </a:xfrm>
          <a:prstGeom prst="rect">
            <a:avLst/>
          </a:prstGeom>
        </p:spPr>
      </p:pic>
    </p:spTree>
    <p:extLst>
      <p:ext uri="{BB962C8B-B14F-4D97-AF65-F5344CB8AC3E}">
        <p14:creationId xmlns:p14="http://schemas.microsoft.com/office/powerpoint/2010/main" val="3603941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2D7C84-0635-36FF-08F8-DAF39CAD6AAE}"/>
              </a:ext>
            </a:extLst>
          </p:cNvPr>
          <p:cNvSpPr>
            <a:spLocks noGrp="1"/>
          </p:cNvSpPr>
          <p:nvPr>
            <p:ph type="title"/>
          </p:nvPr>
        </p:nvSpPr>
        <p:spPr/>
        <p:txBody>
          <a:bodyPr/>
          <a:lstStyle/>
          <a:p>
            <a:r>
              <a:rPr lang="en-GB" dirty="0"/>
              <a:t>How should we measure success ?</a:t>
            </a:r>
          </a:p>
        </p:txBody>
      </p:sp>
      <p:grpSp>
        <p:nvGrpSpPr>
          <p:cNvPr id="9" name="Group 8">
            <a:extLst>
              <a:ext uri="{FF2B5EF4-FFF2-40B4-BE49-F238E27FC236}">
                <a16:creationId xmlns:a16="http://schemas.microsoft.com/office/drawing/2014/main" id="{415FBF5E-D903-FA3D-63FB-9F00E83D0483}"/>
              </a:ext>
            </a:extLst>
          </p:cNvPr>
          <p:cNvGrpSpPr/>
          <p:nvPr/>
        </p:nvGrpSpPr>
        <p:grpSpPr>
          <a:xfrm>
            <a:off x="1215851" y="1428929"/>
            <a:ext cx="9525837" cy="4710614"/>
            <a:chOff x="1215851" y="1428929"/>
            <a:chExt cx="9525837" cy="4710614"/>
          </a:xfrm>
        </p:grpSpPr>
        <p:sp>
          <p:nvSpPr>
            <p:cNvPr id="8" name="Rectangle: Rounded Corners 7">
              <a:extLst>
                <a:ext uri="{FF2B5EF4-FFF2-40B4-BE49-F238E27FC236}">
                  <a16:creationId xmlns:a16="http://schemas.microsoft.com/office/drawing/2014/main" id="{CCE86AE7-2A80-CD38-B035-42CC48CF4A0B}"/>
                </a:ext>
              </a:extLst>
            </p:cNvPr>
            <p:cNvSpPr/>
            <p:nvPr/>
          </p:nvSpPr>
          <p:spPr>
            <a:xfrm>
              <a:off x="1215851" y="1428929"/>
              <a:ext cx="9525837" cy="4710614"/>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7" name="Group 6">
              <a:extLst>
                <a:ext uri="{FF2B5EF4-FFF2-40B4-BE49-F238E27FC236}">
                  <a16:creationId xmlns:a16="http://schemas.microsoft.com/office/drawing/2014/main" id="{8FBD4829-F0D3-D42E-9FDB-0541DF15F641}"/>
                </a:ext>
              </a:extLst>
            </p:cNvPr>
            <p:cNvGrpSpPr/>
            <p:nvPr/>
          </p:nvGrpSpPr>
          <p:grpSpPr>
            <a:xfrm>
              <a:off x="1824921" y="1496189"/>
              <a:ext cx="8307696" cy="4576094"/>
              <a:chOff x="2097945" y="1497741"/>
              <a:chExt cx="8307696" cy="4576094"/>
            </a:xfrm>
          </p:grpSpPr>
          <p:pic>
            <p:nvPicPr>
              <p:cNvPr id="3" name="Picture 2">
                <a:extLst>
                  <a:ext uri="{FF2B5EF4-FFF2-40B4-BE49-F238E27FC236}">
                    <a16:creationId xmlns:a16="http://schemas.microsoft.com/office/drawing/2014/main" id="{80CF24AA-AE74-D41D-10F0-39D42D53C069}"/>
                  </a:ext>
                </a:extLst>
              </p:cNvPr>
              <p:cNvPicPr>
                <a:picLocks noChangeAspect="1"/>
              </p:cNvPicPr>
              <p:nvPr/>
            </p:nvPicPr>
            <p:blipFill rotWithShape="1">
              <a:blip r:embed="rId3"/>
              <a:srcRect t="14083" r="293"/>
              <a:stretch/>
            </p:blipFill>
            <p:spPr>
              <a:xfrm>
                <a:off x="2097945" y="1497741"/>
                <a:ext cx="8307696" cy="4011991"/>
              </a:xfrm>
              <a:prstGeom prst="rect">
                <a:avLst/>
              </a:prstGeom>
            </p:spPr>
          </p:pic>
          <p:grpSp>
            <p:nvGrpSpPr>
              <p:cNvPr id="5" name="Group 4">
                <a:extLst>
                  <a:ext uri="{FF2B5EF4-FFF2-40B4-BE49-F238E27FC236}">
                    <a16:creationId xmlns:a16="http://schemas.microsoft.com/office/drawing/2014/main" id="{FCAC4C86-0FD5-87BD-2F78-13A2E67938AB}"/>
                  </a:ext>
                </a:extLst>
              </p:cNvPr>
              <p:cNvGrpSpPr/>
              <p:nvPr/>
            </p:nvGrpSpPr>
            <p:grpSpPr>
              <a:xfrm>
                <a:off x="2097945" y="5644176"/>
                <a:ext cx="2339102" cy="429659"/>
                <a:chOff x="2526368" y="6063011"/>
                <a:chExt cx="2339102" cy="429659"/>
              </a:xfrm>
            </p:grpSpPr>
            <p:pic>
              <p:nvPicPr>
                <p:cNvPr id="2" name="Picture 1">
                  <a:extLst>
                    <a:ext uri="{FF2B5EF4-FFF2-40B4-BE49-F238E27FC236}">
                      <a16:creationId xmlns:a16="http://schemas.microsoft.com/office/drawing/2014/main" id="{45B9A833-C750-978E-8E5E-03A384454617}"/>
                    </a:ext>
                  </a:extLst>
                </p:cNvPr>
                <p:cNvPicPr>
                  <a:picLocks noChangeAspect="1"/>
                </p:cNvPicPr>
                <p:nvPr/>
              </p:nvPicPr>
              <p:blipFill>
                <a:blip r:embed="rId4">
                  <a:duotone>
                    <a:prstClr val="black"/>
                    <a:schemeClr val="tx2">
                      <a:tint val="45000"/>
                      <a:satMod val="400000"/>
                    </a:schemeClr>
                  </a:duotone>
                </a:blip>
                <a:stretch>
                  <a:fillRect/>
                </a:stretch>
              </p:blipFill>
              <p:spPr>
                <a:xfrm>
                  <a:off x="2627968" y="6063011"/>
                  <a:ext cx="915332" cy="168049"/>
                </a:xfrm>
                <a:prstGeom prst="rect">
                  <a:avLst/>
                </a:prstGeom>
              </p:spPr>
            </p:pic>
            <p:sp>
              <p:nvSpPr>
                <p:cNvPr id="4" name="TextBox 3">
                  <a:extLst>
                    <a:ext uri="{FF2B5EF4-FFF2-40B4-BE49-F238E27FC236}">
                      <a16:creationId xmlns:a16="http://schemas.microsoft.com/office/drawing/2014/main" id="{50568BB8-D5EB-E1DD-E689-5FE9688B659E}"/>
                    </a:ext>
                  </a:extLst>
                </p:cNvPr>
                <p:cNvSpPr txBox="1"/>
                <p:nvPr/>
              </p:nvSpPr>
              <p:spPr>
                <a:xfrm>
                  <a:off x="2526368" y="6231060"/>
                  <a:ext cx="2339102" cy="261610"/>
                </a:xfrm>
                <a:prstGeom prst="rect">
                  <a:avLst/>
                </a:prstGeom>
                <a:noFill/>
              </p:spPr>
              <p:txBody>
                <a:bodyPr wrap="none" rtlCol="0">
                  <a:spAutoFit/>
                </a:bodyPr>
                <a:lstStyle/>
                <a:p>
                  <a:r>
                    <a:rPr lang="en-BE" sz="1100" dirty="0">
                      <a:solidFill>
                        <a:schemeClr val="bg1">
                          <a:lumMod val="50000"/>
                        </a:schemeClr>
                      </a:solidFill>
                    </a:rPr>
                    <a:t>Demystifying 3GPP</a:t>
                  </a:r>
                  <a:r>
                    <a:rPr lang="en-GB" sz="1100" dirty="0">
                      <a:solidFill>
                        <a:schemeClr val="bg1">
                          <a:lumMod val="50000"/>
                        </a:schemeClr>
                      </a:solidFill>
                    </a:rPr>
                    <a:t> / September 2018</a:t>
                  </a:r>
                  <a:endParaRPr lang="en-BE" sz="1100" dirty="0">
                    <a:solidFill>
                      <a:schemeClr val="bg1">
                        <a:lumMod val="50000"/>
                      </a:schemeClr>
                    </a:solidFill>
                  </a:endParaRPr>
                </a:p>
              </p:txBody>
            </p:sp>
          </p:grpSp>
        </p:grpSp>
      </p:grpSp>
    </p:spTree>
    <p:extLst>
      <p:ext uri="{BB962C8B-B14F-4D97-AF65-F5344CB8AC3E}">
        <p14:creationId xmlns:p14="http://schemas.microsoft.com/office/powerpoint/2010/main" val="1938396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
            <a:extLst>
              <a:ext uri="{FF2B5EF4-FFF2-40B4-BE49-F238E27FC236}">
                <a16:creationId xmlns:a16="http://schemas.microsoft.com/office/drawing/2014/main" id="{4ECEE654-48E9-5CA3-8C24-33731DDFA69F}"/>
              </a:ext>
            </a:extLst>
          </p:cNvPr>
          <p:cNvSpPr txBox="1">
            <a:spLocks/>
          </p:cNvSpPr>
          <p:nvPr/>
        </p:nvSpPr>
        <p:spPr>
          <a:xfrm>
            <a:off x="2793442" y="1"/>
            <a:ext cx="9153258" cy="933637"/>
          </a:xfrm>
          <a:prstGeom prst="rect">
            <a:avLst/>
          </a:prstGeom>
          <a:noFill/>
        </p:spPr>
        <p:txBody>
          <a:bodyPr vert="horz" lIns="108000" tIns="45720" rIns="91440" bIns="45720" rtlCol="0" anchor="ctr">
            <a:noAutofit/>
          </a:bodyPr>
          <a:lstStyle>
            <a:lvl1pPr marL="88900" indent="0" algn="l" defTabSz="914400" rtl="0" eaLnBrk="1" latinLnBrk="0" hangingPunct="1">
              <a:lnSpc>
                <a:spcPct val="150000"/>
              </a:lnSpc>
              <a:spcBef>
                <a:spcPct val="0"/>
              </a:spcBef>
              <a:buNone/>
              <a:tabLst/>
              <a:defRPr sz="2800" b="0" i="0" kern="1200" cap="none" baseline="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GB" dirty="0"/>
              <a:t>Indicative list of SNS JU KPIs</a:t>
            </a:r>
          </a:p>
        </p:txBody>
      </p:sp>
      <p:sp>
        <p:nvSpPr>
          <p:cNvPr id="2" name="TextBox 1">
            <a:extLst>
              <a:ext uri="{FF2B5EF4-FFF2-40B4-BE49-F238E27FC236}">
                <a16:creationId xmlns:a16="http://schemas.microsoft.com/office/drawing/2014/main" id="{CE219C92-441B-2EB6-1D49-C5C3AB291570}"/>
              </a:ext>
            </a:extLst>
          </p:cNvPr>
          <p:cNvSpPr txBox="1"/>
          <p:nvPr/>
        </p:nvSpPr>
        <p:spPr>
          <a:xfrm>
            <a:off x="432487" y="1115058"/>
            <a:ext cx="1184170" cy="276999"/>
          </a:xfrm>
          <a:prstGeom prst="rect">
            <a:avLst/>
          </a:prstGeom>
          <a:noFill/>
        </p:spPr>
        <p:txBody>
          <a:bodyPr wrap="none" rtlCol="0">
            <a:spAutoFit/>
          </a:bodyPr>
          <a:lstStyle/>
          <a:p>
            <a:r>
              <a:rPr lang="en-IE" sz="1200" b="1" dirty="0">
                <a:solidFill>
                  <a:schemeClr val="bg1">
                    <a:lumMod val="50000"/>
                  </a:schemeClr>
                </a:solidFill>
              </a:rPr>
              <a:t>Non-exhaustive</a:t>
            </a:r>
          </a:p>
        </p:txBody>
      </p:sp>
      <p:pic>
        <p:nvPicPr>
          <p:cNvPr id="3" name="Picture 2">
            <a:extLst>
              <a:ext uri="{FF2B5EF4-FFF2-40B4-BE49-F238E27FC236}">
                <a16:creationId xmlns:a16="http://schemas.microsoft.com/office/drawing/2014/main" id="{4456F1A5-0777-2DE9-25E6-70B404A3936C}"/>
              </a:ext>
            </a:extLst>
          </p:cNvPr>
          <p:cNvPicPr>
            <a:picLocks noChangeAspect="1"/>
          </p:cNvPicPr>
          <p:nvPr/>
        </p:nvPicPr>
        <p:blipFill>
          <a:blip r:embed="rId3"/>
          <a:stretch>
            <a:fillRect/>
          </a:stretch>
        </p:blipFill>
        <p:spPr>
          <a:xfrm>
            <a:off x="432487" y="1555716"/>
            <a:ext cx="11364097" cy="4273724"/>
          </a:xfrm>
          <a:prstGeom prst="rect">
            <a:avLst/>
          </a:prstGeom>
        </p:spPr>
      </p:pic>
    </p:spTree>
    <p:extLst>
      <p:ext uri="{BB962C8B-B14F-4D97-AF65-F5344CB8AC3E}">
        <p14:creationId xmlns:p14="http://schemas.microsoft.com/office/powerpoint/2010/main" val="4254810897"/>
      </p:ext>
    </p:extLst>
  </p:cSld>
  <p:clrMapOvr>
    <a:masterClrMapping/>
  </p:clrMapOvr>
</p:sld>
</file>

<file path=ppt/theme/theme1.xml><?xml version="1.0" encoding="utf-8"?>
<a:theme xmlns:a="http://schemas.openxmlformats.org/drawingml/2006/main" name="2_Blank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6G SNS JU">
  <a:themeElements>
    <a:clrScheme name="5GBlueprint">
      <a:dk1>
        <a:srgbClr val="06668C"/>
      </a:dk1>
      <a:lt1>
        <a:srgbClr val="FFFFFF"/>
      </a:lt1>
      <a:dk2>
        <a:srgbClr val="E1E1E2"/>
      </a:dk2>
      <a:lt2>
        <a:srgbClr val="FFFFFF"/>
      </a:lt2>
      <a:accent1>
        <a:srgbClr val="06668C"/>
      </a:accent1>
      <a:accent2>
        <a:srgbClr val="0CABDF"/>
      </a:accent2>
      <a:accent3>
        <a:srgbClr val="06668C"/>
      </a:accent3>
      <a:accent4>
        <a:srgbClr val="0CABDF"/>
      </a:accent4>
      <a:accent5>
        <a:srgbClr val="E1E1E2"/>
      </a:accent5>
      <a:accent6>
        <a:srgbClr val="000000"/>
      </a:accent6>
      <a:hlink>
        <a:srgbClr val="06668C"/>
      </a:hlink>
      <a:folHlink>
        <a:srgbClr val="0CABD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ception personnalisée">
  <a:themeElements>
    <a:clrScheme name="6GSNS colours">
      <a:dk1>
        <a:srgbClr val="D5DCDF"/>
      </a:dk1>
      <a:lt1>
        <a:srgbClr val="FDFFFF"/>
      </a:lt1>
      <a:dk2>
        <a:srgbClr val="409ED7"/>
      </a:dk2>
      <a:lt2>
        <a:srgbClr val="D5DCDF"/>
      </a:lt2>
      <a:accent1>
        <a:srgbClr val="25235E"/>
      </a:accent1>
      <a:accent2>
        <a:srgbClr val="409ED7"/>
      </a:accent2>
      <a:accent3>
        <a:srgbClr val="337BB8"/>
      </a:accent3>
      <a:accent4>
        <a:srgbClr val="409ED7"/>
      </a:accent4>
      <a:accent5>
        <a:srgbClr val="FDFFFF"/>
      </a:accent5>
      <a:accent6>
        <a:srgbClr val="5A666F"/>
      </a:accent6>
      <a:hlink>
        <a:srgbClr val="25235E"/>
      </a:hlink>
      <a:folHlink>
        <a:srgbClr val="3EA0D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1AC3DCE3B46544805736860022A1C9" ma:contentTypeVersion="0" ma:contentTypeDescription="Create a new document." ma:contentTypeScope="" ma:versionID="d18883ce55681f75a56bd497cf9296ad">
  <xsd:schema xmlns:xsd="http://www.w3.org/2001/XMLSchema" xmlns:xs="http://www.w3.org/2001/XMLSchema" xmlns:p="http://schemas.microsoft.com/office/2006/metadata/properties" targetNamespace="http://schemas.microsoft.com/office/2006/metadata/properties" ma:root="true" ma:fieldsID="f72e8a1cd7036363af760756a41ebc9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26340C-2E94-4737-9CEE-214F4C38D3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F5B6811-8193-491A-BB6D-FB5F5F5A7A68}">
  <ds:schemaRefs>
    <ds:schemaRef ds:uri="http://schemas.microsoft.com/sharepoint/v3/contenttype/forms"/>
  </ds:schemaRefs>
</ds:datastoreItem>
</file>

<file path=customXml/itemProps3.xml><?xml version="1.0" encoding="utf-8"?>
<ds:datastoreItem xmlns:ds="http://schemas.openxmlformats.org/officeDocument/2006/customXml" ds:itemID="{B23FBB61-1284-430F-BCB7-ABCCC407D6A2}">
  <ds:schemaRefs>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360</Words>
  <Application>Microsoft Office PowerPoint</Application>
  <PresentationFormat>Widescreen</PresentationFormat>
  <Paragraphs>62</Paragraphs>
  <Slides>11</Slides>
  <Notes>10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11</vt:i4>
      </vt:variant>
    </vt:vector>
  </HeadingPairs>
  <TitlesOfParts>
    <vt:vector size="22" baseType="lpstr">
      <vt:lpstr>Arial</vt:lpstr>
      <vt:lpstr>Calibri</vt:lpstr>
      <vt:lpstr>Comfortaa</vt:lpstr>
      <vt:lpstr>Open Sans</vt:lpstr>
      <vt:lpstr>Police système</vt:lpstr>
      <vt:lpstr>Wingdings</vt:lpstr>
      <vt:lpstr>ZapfDingbatsITC</vt:lpstr>
      <vt:lpstr>2_Blank slide</vt:lpstr>
      <vt:lpstr>Conception personnalisée</vt:lpstr>
      <vt:lpstr>1_6G SNS JU</vt:lpstr>
      <vt:lpstr>1_Conception personnalisée</vt:lpstr>
      <vt:lpstr>Smart Networks and Services Joint Undertaking Key orientations of SNS JU R&amp;I WP 2024</vt:lpstr>
      <vt:lpstr> SNS JU Work Programme Structure </vt:lpstr>
      <vt:lpstr>2024 SNS JU Work Program Highlights</vt:lpstr>
      <vt:lpstr>Technology Readiness Levels (TRL)</vt:lpstr>
      <vt:lpstr>WP 2024/ Stream B</vt:lpstr>
      <vt:lpstr>WP 2024 / Streams C, D and Other</vt:lpstr>
      <vt:lpstr>Key orientations for Work Programme 2024</vt:lpstr>
      <vt:lpstr>How should we measure success ?</vt:lpstr>
      <vt:lpstr>PowerPoint Presentation</vt:lpstr>
      <vt:lpstr>PowerPoint Presentation</vt:lpstr>
      <vt:lpstr>In Kind Contribution to Operational Activities (IKOP)</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Address and State of SNS JU, EU Landscape &amp; Plans</dc:title>
  <dc:creator>MICAS Christian (CNECT)</dc:creator>
  <cp:lastModifiedBy>David Kennedy</cp:lastModifiedBy>
  <cp:revision>330</cp:revision>
  <dcterms:created xsi:type="dcterms:W3CDTF">2022-02-09T18:44:54Z</dcterms:created>
  <dcterms:modified xsi:type="dcterms:W3CDTF">2024-01-22T09:24:52Z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2023-01-25T14:36:49Z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74e449d2-edd0-4110-acb0-28912d24e978</vt:lpwstr>
  </property>
  <property fmtid="{D5CDD505-2E9C-101B-9397-08002B2CF9AE}" pid="8" name="MSIP_Label_6bd9ddd1-4d20-43f6-abfa-fc3c07406f94_ContentBits">
    <vt:lpwstr>0</vt:lpwstr>
  </property>
  <property fmtid="{D5CDD505-2E9C-101B-9397-08002B2CF9AE}" pid="9" name="ContentTypeId">
    <vt:lpwstr>0x010100771AC3DCE3B46544805736860022A1C9</vt:lpwstr>
  </property>
  <property fmtid="{D5CDD505-2E9C-101B-9397-08002B2CF9AE}" pid="10" name="Order">
    <vt:r8>1312400</vt:r8>
  </property>
  <property fmtid="{D5CDD505-2E9C-101B-9397-08002B2CF9AE}" pid="11" name="TriggerFlowInfo">
    <vt:lpwstr/>
  </property>
  <property fmtid="{D5CDD505-2E9C-101B-9397-08002B2CF9AE}" pid="12" name="_SourceUrl">
    <vt:lpwstr/>
  </property>
  <property fmtid="{D5CDD505-2E9C-101B-9397-08002B2CF9AE}" pid="13" name="_SharedFileIndex">
    <vt:lpwstr/>
  </property>
  <property fmtid="{D5CDD505-2E9C-101B-9397-08002B2CF9AE}" pid="14" name="ComplianceAssetId">
    <vt:lpwstr/>
  </property>
  <property fmtid="{D5CDD505-2E9C-101B-9397-08002B2CF9AE}" pid="15" name="_ExtendedDescription">
    <vt:lpwstr/>
  </property>
</Properties>
</file>