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277.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274.xml"/>
  <Override ContentType="application/vnd.openxmlformats-officedocument.presentationml.slideLayout+xml" PartName="/ppt/slideLayouts/slideLayout273.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75.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272.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76.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271.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925" r:id="rId4"/>
    <p:sldMasterId id="2147483926" r:id="rId5"/>
    <p:sldMasterId id="214748392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10287000" cx="18288000"/>
  <p:notesSz cx="6858000" cy="9144000"/>
  <p:embeddedFontLst>
    <p:embeddedFont>
      <p:font typeface="IBM Plex Sans"/>
      <p:regular r:id="rId21"/>
      <p:bold r:id="rId22"/>
      <p:italic r:id="rId23"/>
      <p:boldItalic r:id="rId24"/>
    </p:embeddedFont>
    <p:embeddedFont>
      <p:font typeface="IBM Plex Sans Medium"/>
      <p:regular r:id="rId25"/>
      <p:bold r:id="rId26"/>
      <p:italic r:id="rId27"/>
      <p:boldItalic r:id="rId28"/>
    </p:embeddedFont>
    <p:embeddedFont>
      <p:font typeface="IBM Plex Mono"/>
      <p:regular r:id="rId29"/>
      <p:bold r:id="rId30"/>
      <p:italic r:id="rId31"/>
      <p:boldItalic r:id="rId32"/>
    </p:embeddedFont>
    <p:embeddedFont>
      <p:font typeface="IBM Plex Sans SemiBold"/>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9F3355-F65F-4056-93A9-3F8E1F2FDF32}">
  <a:tblStyle styleId="{F99F3355-F65F-4056-93A9-3F8E1F2FDF3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31" Type="http://schemas.openxmlformats.org/officeDocument/2006/relationships/font" Target="fonts/IBMPlexMono-italic.fntdata"/><Relationship Id="rId30" Type="http://schemas.openxmlformats.org/officeDocument/2006/relationships/font" Target="fonts/IBMPlexMono-bold.fntdata"/><Relationship Id="rId33" Type="http://schemas.openxmlformats.org/officeDocument/2006/relationships/font" Target="fonts/IBMPlexSansSemiBold-regular.fntdata"/><Relationship Id="rId32" Type="http://schemas.openxmlformats.org/officeDocument/2006/relationships/font" Target="fonts/IBMPlexMono-boldItalic.fntdata"/><Relationship Id="rId35" Type="http://schemas.openxmlformats.org/officeDocument/2006/relationships/font" Target="fonts/IBMPlexSansSemiBold-italic.fntdata"/><Relationship Id="rId34" Type="http://schemas.openxmlformats.org/officeDocument/2006/relationships/font" Target="fonts/IBMPlexSansSemiBold-bold.fntdata"/><Relationship Id="rId36" Type="http://schemas.openxmlformats.org/officeDocument/2006/relationships/font" Target="fonts/IBMPlexSansSemiBold-boldItalic.fntdata"/><Relationship Id="rId20" Type="http://schemas.openxmlformats.org/officeDocument/2006/relationships/slide" Target="slides/slide13.xml"/><Relationship Id="rId22" Type="http://schemas.openxmlformats.org/officeDocument/2006/relationships/font" Target="fonts/IBMPlexSans-bold.fntdata"/><Relationship Id="rId21" Type="http://schemas.openxmlformats.org/officeDocument/2006/relationships/font" Target="fonts/IBMPlexSans-regular.fntdata"/><Relationship Id="rId24" Type="http://schemas.openxmlformats.org/officeDocument/2006/relationships/font" Target="fonts/IBMPlexSans-boldItalic.fntdata"/><Relationship Id="rId23" Type="http://schemas.openxmlformats.org/officeDocument/2006/relationships/font" Target="fonts/IBMPlexSans-italic.fntdata"/><Relationship Id="rId26" Type="http://schemas.openxmlformats.org/officeDocument/2006/relationships/font" Target="fonts/IBMPlexSansMedium-bold.fntdata"/><Relationship Id="rId25" Type="http://schemas.openxmlformats.org/officeDocument/2006/relationships/font" Target="fonts/IBMPlexSansMedium-regular.fntdata"/><Relationship Id="rId28" Type="http://schemas.openxmlformats.org/officeDocument/2006/relationships/font" Target="fonts/IBMPlexSansMedium-boldItalic.fntdata"/><Relationship Id="rId27" Type="http://schemas.openxmlformats.org/officeDocument/2006/relationships/font" Target="fonts/IBMPlexSansMedium-italic.fntdata"/><Relationship Id="rId29" Type="http://schemas.openxmlformats.org/officeDocument/2006/relationships/font" Target="fonts/IBMPlexMono-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1" name="Shape 2771"/>
        <p:cNvGrpSpPr/>
        <p:nvPr/>
      </p:nvGrpSpPr>
      <p:grpSpPr>
        <a:xfrm>
          <a:off x="0" y="0"/>
          <a:ext cx="0" cy="0"/>
          <a:chOff x="0" y="0"/>
          <a:chExt cx="0" cy="0"/>
        </a:xfrm>
      </p:grpSpPr>
      <p:sp>
        <p:nvSpPr>
          <p:cNvPr id="2772" name="Google Shape;2772;g2b0319e8b4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3" name="Google Shape;2773;g2b0319e8b4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2" name="Shape 2852"/>
        <p:cNvGrpSpPr/>
        <p:nvPr/>
      </p:nvGrpSpPr>
      <p:grpSpPr>
        <a:xfrm>
          <a:off x="0" y="0"/>
          <a:ext cx="0" cy="0"/>
          <a:chOff x="0" y="0"/>
          <a:chExt cx="0" cy="0"/>
        </a:xfrm>
      </p:grpSpPr>
      <p:sp>
        <p:nvSpPr>
          <p:cNvPr id="2853" name="Google Shape;2853;g3b8f9a9fd3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4" name="Google Shape;2854;g3b8f9a9fd3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Dados; IA; Edge; IoT</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2" name="Shape 2862"/>
        <p:cNvGrpSpPr/>
        <p:nvPr/>
      </p:nvGrpSpPr>
      <p:grpSpPr>
        <a:xfrm>
          <a:off x="0" y="0"/>
          <a:ext cx="0" cy="0"/>
          <a:chOff x="0" y="0"/>
          <a:chExt cx="0" cy="0"/>
        </a:xfrm>
      </p:grpSpPr>
      <p:sp>
        <p:nvSpPr>
          <p:cNvPr id="2863" name="Google Shape;2863;g335fb2be4b8_0_1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4" name="Google Shape;2864;g335fb2be4b8_0_1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Dados; IA; Edge; IoT</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3" name="Shape 2873"/>
        <p:cNvGrpSpPr/>
        <p:nvPr/>
      </p:nvGrpSpPr>
      <p:grpSpPr>
        <a:xfrm>
          <a:off x="0" y="0"/>
          <a:ext cx="0" cy="0"/>
          <a:chOff x="0" y="0"/>
          <a:chExt cx="0" cy="0"/>
        </a:xfrm>
      </p:grpSpPr>
      <p:sp>
        <p:nvSpPr>
          <p:cNvPr id="2874" name="Google Shape;2874;g2aaf95c267a_0_3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5" name="Google Shape;2875;g2aaf95c267a_0_3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3" name="Shape 2883"/>
        <p:cNvGrpSpPr/>
        <p:nvPr/>
      </p:nvGrpSpPr>
      <p:grpSpPr>
        <a:xfrm>
          <a:off x="0" y="0"/>
          <a:ext cx="0" cy="0"/>
          <a:chOff x="0" y="0"/>
          <a:chExt cx="0" cy="0"/>
        </a:xfrm>
      </p:grpSpPr>
      <p:sp>
        <p:nvSpPr>
          <p:cNvPr id="2884" name="Google Shape;2884;g2b0d767b969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5" name="Google Shape;2885;g2b0d767b969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2" name="Shape 2782"/>
        <p:cNvGrpSpPr/>
        <p:nvPr/>
      </p:nvGrpSpPr>
      <p:grpSpPr>
        <a:xfrm>
          <a:off x="0" y="0"/>
          <a:ext cx="0" cy="0"/>
          <a:chOff x="0" y="0"/>
          <a:chExt cx="0" cy="0"/>
        </a:xfrm>
      </p:grpSpPr>
      <p:sp>
        <p:nvSpPr>
          <p:cNvPr id="2783" name="Google Shape;2783;g2aa1a6e3bd2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4" name="Google Shape;2784;g2aa1a6e3bd2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9" name="Shape 2789"/>
        <p:cNvGrpSpPr/>
        <p:nvPr/>
      </p:nvGrpSpPr>
      <p:grpSpPr>
        <a:xfrm>
          <a:off x="0" y="0"/>
          <a:ext cx="0" cy="0"/>
          <a:chOff x="0" y="0"/>
          <a:chExt cx="0" cy="0"/>
        </a:xfrm>
      </p:grpSpPr>
      <p:sp>
        <p:nvSpPr>
          <p:cNvPr id="2790" name="Google Shape;2790;g2aa1a6e3bd2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1" name="Google Shape;2791;g2aa1a6e3bd2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6" name="Shape 2796"/>
        <p:cNvGrpSpPr/>
        <p:nvPr/>
      </p:nvGrpSpPr>
      <p:grpSpPr>
        <a:xfrm>
          <a:off x="0" y="0"/>
          <a:ext cx="0" cy="0"/>
          <a:chOff x="0" y="0"/>
          <a:chExt cx="0" cy="0"/>
        </a:xfrm>
      </p:grpSpPr>
      <p:sp>
        <p:nvSpPr>
          <p:cNvPr id="2797" name="Google Shape;2797;g335fb2be4b8_0_9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8" name="Google Shape;2798;g335fb2be4b8_0_9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3" name="Shape 2803"/>
        <p:cNvGrpSpPr/>
        <p:nvPr/>
      </p:nvGrpSpPr>
      <p:grpSpPr>
        <a:xfrm>
          <a:off x="0" y="0"/>
          <a:ext cx="0" cy="0"/>
          <a:chOff x="0" y="0"/>
          <a:chExt cx="0" cy="0"/>
        </a:xfrm>
      </p:grpSpPr>
      <p:sp>
        <p:nvSpPr>
          <p:cNvPr id="2804" name="Google Shape;2804;g33639a893fa_0_1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5" name="Google Shape;2805;g33639a893fa_0_1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0" name="Shape 2810"/>
        <p:cNvGrpSpPr/>
        <p:nvPr/>
      </p:nvGrpSpPr>
      <p:grpSpPr>
        <a:xfrm>
          <a:off x="0" y="0"/>
          <a:ext cx="0" cy="0"/>
          <a:chOff x="0" y="0"/>
          <a:chExt cx="0" cy="0"/>
        </a:xfrm>
      </p:grpSpPr>
      <p:sp>
        <p:nvSpPr>
          <p:cNvPr id="2811" name="Google Shape;2811;g335fb2be4b8_0_19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2" name="Google Shape;2812;g335fb2be4b8_0_19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8" name="Shape 2818"/>
        <p:cNvGrpSpPr/>
        <p:nvPr/>
      </p:nvGrpSpPr>
      <p:grpSpPr>
        <a:xfrm>
          <a:off x="0" y="0"/>
          <a:ext cx="0" cy="0"/>
          <a:chOff x="0" y="0"/>
          <a:chExt cx="0" cy="0"/>
        </a:xfrm>
      </p:grpSpPr>
      <p:sp>
        <p:nvSpPr>
          <p:cNvPr id="2819" name="Google Shape;2819;g335fb2be4b8_0_1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0" name="Google Shape;2820;g335fb2be4b8_0_1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g335fb2be4b8_0_19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2" name="Google Shape;2832;g335fb2be4b8_0_19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1" name="Shape 2841"/>
        <p:cNvGrpSpPr/>
        <p:nvPr/>
      </p:nvGrpSpPr>
      <p:grpSpPr>
        <a:xfrm>
          <a:off x="0" y="0"/>
          <a:ext cx="0" cy="0"/>
          <a:chOff x="0" y="0"/>
          <a:chExt cx="0" cy="0"/>
        </a:xfrm>
      </p:grpSpPr>
      <p:sp>
        <p:nvSpPr>
          <p:cNvPr id="2842" name="Google Shape;2842;g3363935f2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3" name="Google Shape;2843;g3363935f2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PT"/>
              <a:t>Dados; IA; Edge; IoT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 Id="rId3" Type="http://schemas.openxmlformats.org/officeDocument/2006/relationships/image" Target="../media/image6.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 Id="rId3"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 Id="rId3"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7.jpg"/><Relationship Id="rId4" Type="http://schemas.openxmlformats.org/officeDocument/2006/relationships/image" Target="../media/image7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7.jpg"/><Relationship Id="rId4" Type="http://schemas.openxmlformats.org/officeDocument/2006/relationships/image" Target="../media/image7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9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9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8.png"/><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4.png"/><Relationship Id="rId3" Type="http://schemas.openxmlformats.org/officeDocument/2006/relationships/image" Target="../media/image2.png"/><Relationship Id="rId4" Type="http://schemas.openxmlformats.org/officeDocument/2006/relationships/image" Target="../media/image52.jpg"/></Relationships>
</file>

<file path=ppt/slideLayouts/_rels/slideLayout126.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9.png"/><Relationship Id="rId13" Type="http://schemas.openxmlformats.org/officeDocument/2006/relationships/image" Target="../media/image26.png"/><Relationship Id="rId12" Type="http://schemas.openxmlformats.org/officeDocument/2006/relationships/image" Target="../media/image21.png"/><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6.jpg"/><Relationship Id="rId4" Type="http://schemas.openxmlformats.org/officeDocument/2006/relationships/image" Target="../media/image17.png"/><Relationship Id="rId9" Type="http://schemas.openxmlformats.org/officeDocument/2006/relationships/image" Target="../media/image30.png"/><Relationship Id="rId1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0.png"/><Relationship Id="rId4" Type="http://schemas.openxmlformats.org/officeDocument/2006/relationships/image" Target="../media/image39.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0.png"/><Relationship Id="rId4" Type="http://schemas.openxmlformats.org/officeDocument/2006/relationships/image" Target="../media/image39.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0.png"/><Relationship Id="rId4" Type="http://schemas.openxmlformats.org/officeDocument/2006/relationships/image" Target="../media/image3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0.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9.png"/><Relationship Id="rId13" Type="http://schemas.openxmlformats.org/officeDocument/2006/relationships/image" Target="../media/image26.png"/><Relationship Id="rId12" Type="http://schemas.openxmlformats.org/officeDocument/2006/relationships/image" Target="../media/image21.png"/><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6.jpg"/><Relationship Id="rId4" Type="http://schemas.openxmlformats.org/officeDocument/2006/relationships/image" Target="../media/image17.png"/><Relationship Id="rId9" Type="http://schemas.openxmlformats.org/officeDocument/2006/relationships/image" Target="../media/image30.png"/><Relationship Id="rId1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6.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 Id="rId3" Type="http://schemas.openxmlformats.org/officeDocument/2006/relationships/image" Target="../media/image6.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7.jpg"/><Relationship Id="rId4" Type="http://schemas.openxmlformats.org/officeDocument/2006/relationships/image" Target="../media/image74.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96.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8.png"/><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2.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4.png"/><Relationship Id="rId3" Type="http://schemas.openxmlformats.org/officeDocument/2006/relationships/image" Target="../media/image2.png"/><Relationship Id="rId4" Type="http://schemas.openxmlformats.org/officeDocument/2006/relationships/image" Target="../media/image52.jp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4.png"/><Relationship Id="rId3"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4.png"/><Relationship Id="rId3" Type="http://schemas.openxmlformats.org/officeDocument/2006/relationships/image" Target="../media/image2.png"/><Relationship Id="rId4" Type="http://schemas.openxmlformats.org/officeDocument/2006/relationships/image" Target="../media/image110.png"/></Relationships>
</file>

<file path=ppt/slideLayouts/_rels/slideLayout221.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9.png"/><Relationship Id="rId13" Type="http://schemas.openxmlformats.org/officeDocument/2006/relationships/image" Target="../media/image26.png"/><Relationship Id="rId12" Type="http://schemas.openxmlformats.org/officeDocument/2006/relationships/image" Target="../media/image21.png"/><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6.jpg"/><Relationship Id="rId4" Type="http://schemas.openxmlformats.org/officeDocument/2006/relationships/image" Target="../media/image17.png"/><Relationship Id="rId9" Type="http://schemas.openxmlformats.org/officeDocument/2006/relationships/image" Target="../media/image30.png"/><Relationship Id="rId1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40.png"/><Relationship Id="rId4" Type="http://schemas.openxmlformats.org/officeDocument/2006/relationships/image" Target="../media/image39.pn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40.png"/><Relationship Id="rId4" Type="http://schemas.openxmlformats.org/officeDocument/2006/relationships/image" Target="../media/image39.png"/></Relationships>
</file>

<file path=ppt/slideLayouts/_rels/slideLayout224.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9.png"/><Relationship Id="rId13" Type="http://schemas.openxmlformats.org/officeDocument/2006/relationships/image" Target="../media/image26.png"/><Relationship Id="rId12" Type="http://schemas.openxmlformats.org/officeDocument/2006/relationships/image" Target="../media/image21.png"/><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6.jpg"/><Relationship Id="rId4" Type="http://schemas.openxmlformats.org/officeDocument/2006/relationships/image" Target="../media/image17.png"/><Relationship Id="rId9" Type="http://schemas.openxmlformats.org/officeDocument/2006/relationships/image" Target="../media/image30.png"/><Relationship Id="rId1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6.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6.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7.jpg"/><Relationship Id="rId4" Type="http://schemas.openxmlformats.org/officeDocument/2006/relationships/image" Target="../media/image74.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8.png"/><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4.png"/><Relationship Id="rId3" Type="http://schemas.openxmlformats.org/officeDocument/2006/relationships/image" Target="../media/image2.png"/><Relationship Id="rId4" Type="http://schemas.openxmlformats.org/officeDocument/2006/relationships/image" Target="../media/image52.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4.png"/><Relationship Id="rId3" Type="http://schemas.openxmlformats.org/officeDocument/2006/relationships/image" Target="../media/image2.png"/><Relationship Id="rId4" Type="http://schemas.openxmlformats.org/officeDocument/2006/relationships/image" Target="../media/image52.jpg"/></Relationships>
</file>

<file path=ppt/slideLayouts/_rels/slideLayout34.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9.png"/><Relationship Id="rId13" Type="http://schemas.openxmlformats.org/officeDocument/2006/relationships/image" Target="../media/image26.png"/><Relationship Id="rId12"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6.jpg"/><Relationship Id="rId4" Type="http://schemas.openxmlformats.org/officeDocument/2006/relationships/image" Target="../media/image17.png"/><Relationship Id="rId9" Type="http://schemas.openxmlformats.org/officeDocument/2006/relationships/image" Target="../media/image30.png"/><Relationship Id="rId1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0.png"/><Relationship Id="rId4" Type="http://schemas.openxmlformats.org/officeDocument/2006/relationships/image" Target="../media/image3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0.png"/><Relationship Id="rId4" Type="http://schemas.openxmlformats.org/officeDocument/2006/relationships/image" Target="../media/image39.png"/></Relationships>
</file>

<file path=ppt/slideLayouts/_rels/slideLayout37.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29.png"/><Relationship Id="rId13" Type="http://schemas.openxmlformats.org/officeDocument/2006/relationships/image" Target="../media/image26.png"/><Relationship Id="rId12"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6.jpg"/><Relationship Id="rId4" Type="http://schemas.openxmlformats.org/officeDocument/2006/relationships/image" Target="../media/image17.png"/><Relationship Id="rId9" Type="http://schemas.openxmlformats.org/officeDocument/2006/relationships/image" Target="../media/image30.png"/><Relationship Id="rId1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 Capa" type="title">
  <p:cSld name="TITLE">
    <p:bg>
      <p:bgPr>
        <a:solidFill>
          <a:srgbClr val="1B57FD"/>
        </a:solid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000"/>
              <a:buFont typeface="IBM Plex Sans"/>
              <a:buNone/>
              <a:defRPr sz="130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cxnSp>
        <p:nvCxnSpPr>
          <p:cNvPr id="11" name="Google Shape;11;p2"/>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2" name="Google Shape;12;p2"/>
          <p:cNvPicPr preferRelativeResize="0"/>
          <p:nvPr/>
        </p:nvPicPr>
        <p:blipFill>
          <a:blip r:embed="rId2">
            <a:alphaModFix/>
          </a:blip>
          <a:stretch>
            <a:fillRect/>
          </a:stretch>
        </p:blipFill>
        <p:spPr>
          <a:xfrm>
            <a:off x="457200" y="9237875"/>
            <a:ext cx="2985100" cy="591925"/>
          </a:xfrm>
          <a:prstGeom prst="rect">
            <a:avLst/>
          </a:prstGeom>
          <a:noFill/>
          <a:ln>
            <a:noFill/>
          </a:ln>
        </p:spPr>
      </p:pic>
      <p:sp>
        <p:nvSpPr>
          <p:cNvPr id="13" name="Google Shape;13;p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 From Portugal to the World" type="secHead">
  <p:cSld name="SECTION_HEADER">
    <p:bg>
      <p:bgPr>
        <a:solidFill>
          <a:srgbClr val="FFFFFF"/>
        </a:solidFill>
      </p:bgPr>
    </p:bg>
    <p:spTree>
      <p:nvGrpSpPr>
        <p:cNvPr id="81" name="Shape 81"/>
        <p:cNvGrpSpPr/>
        <p:nvPr/>
      </p:nvGrpSpPr>
      <p:grpSpPr>
        <a:xfrm>
          <a:off x="0" y="0"/>
          <a:ext cx="0" cy="0"/>
          <a:chOff x="0" y="0"/>
          <a:chExt cx="0" cy="0"/>
        </a:xfrm>
      </p:grpSpPr>
      <p:pic>
        <p:nvPicPr>
          <p:cNvPr id="82" name="Google Shape;82;p11"/>
          <p:cNvPicPr preferRelativeResize="0"/>
          <p:nvPr/>
        </p:nvPicPr>
        <p:blipFill rotWithShape="1">
          <a:blip r:embed="rId2">
            <a:alphaModFix/>
          </a:blip>
          <a:srcRect b="5923" l="0" r="0" t="5923"/>
          <a:stretch/>
        </p:blipFill>
        <p:spPr>
          <a:xfrm>
            <a:off x="5258500" y="4496175"/>
            <a:ext cx="6286198" cy="4266901"/>
          </a:xfrm>
          <a:prstGeom prst="rect">
            <a:avLst/>
          </a:prstGeom>
          <a:noFill/>
          <a:ln>
            <a:noFill/>
          </a:ln>
        </p:spPr>
      </p:pic>
      <p:sp>
        <p:nvSpPr>
          <p:cNvPr id="83" name="Google Shape;83;p1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4" name="Google Shape;84;p11"/>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85" name="Google Shape;85;p1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6" name="Google Shape;86;p1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7" name="Google Shape;87;p11"/>
          <p:cNvSpPr txBox="1"/>
          <p:nvPr/>
        </p:nvSpPr>
        <p:spPr>
          <a:xfrm>
            <a:off x="11657875" y="2200000"/>
            <a:ext cx="6172800" cy="371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250">
                <a:solidFill>
                  <a:schemeClr val="dk1"/>
                </a:solidFill>
                <a:latin typeface="IBM Plex Sans"/>
                <a:ea typeface="IBM Plex Sans"/>
                <a:cs typeface="IBM Plex Sans"/>
                <a:sym typeface="IBM Plex Sans"/>
              </a:rPr>
              <a:t>Founded in 2007, Ubiwhere is focused on Research, Development and Innovation of software-based solutions in the areas of Smart Cities, Telecom and Future Internet. </a:t>
            </a:r>
            <a:endParaRPr sz="225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rPr lang="pt-PT" sz="2250">
                <a:solidFill>
                  <a:schemeClr val="dk1"/>
                </a:solidFill>
                <a:latin typeface="IBM Plex Sans"/>
                <a:ea typeface="IBM Plex Sans"/>
                <a:cs typeface="IBM Plex Sans"/>
                <a:sym typeface="IBM Plex Sans"/>
              </a:rPr>
              <a:t>We have the innate desire of changing the World. That's why we create, design and develop solutions that improve people's life. Day by day, our multi-skilled team works to bridge the existing gaps in the market.</a:t>
            </a:r>
            <a:endParaRPr sz="2250">
              <a:solidFill>
                <a:schemeClr val="dk1"/>
              </a:solidFill>
              <a:latin typeface="IBM Plex Sans"/>
              <a:ea typeface="IBM Plex Sans"/>
              <a:cs typeface="IBM Plex Sans"/>
              <a:sym typeface="IBM Plex Sans"/>
            </a:endParaRPr>
          </a:p>
        </p:txBody>
      </p:sp>
      <p:sp>
        <p:nvSpPr>
          <p:cNvPr id="88" name="Google Shape;88;p11"/>
          <p:cNvSpPr txBox="1"/>
          <p:nvPr/>
        </p:nvSpPr>
        <p:spPr>
          <a:xfrm>
            <a:off x="11666902" y="7965577"/>
            <a:ext cx="6058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We are here for the long run! Let’s start?</a:t>
            </a:r>
            <a:endParaRPr sz="2600">
              <a:solidFill>
                <a:srgbClr val="1B57FD"/>
              </a:solidFill>
              <a:latin typeface="IBM Plex Mono"/>
              <a:ea typeface="IBM Plex Mono"/>
              <a:cs typeface="IBM Plex Mono"/>
              <a:sym typeface="IBM Plex Mono"/>
            </a:endParaRPr>
          </a:p>
        </p:txBody>
      </p:sp>
      <p:sp>
        <p:nvSpPr>
          <p:cNvPr id="89" name="Google Shape;89;p11"/>
          <p:cNvSpPr txBox="1"/>
          <p:nvPr/>
        </p:nvSpPr>
        <p:spPr>
          <a:xfrm>
            <a:off x="248400" y="2067950"/>
            <a:ext cx="87819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From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Portugal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to the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world.</a:t>
            </a:r>
            <a:endParaRPr/>
          </a:p>
        </p:txBody>
      </p:sp>
      <p:sp>
        <p:nvSpPr>
          <p:cNvPr id="90" name="Google Shape;90;p1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 From Portugal to the World" type="secHead">
  <p:cSld name="SECTION_HEADER">
    <p:bg>
      <p:bgPr>
        <a:solidFill>
          <a:srgbClr val="FFFFFF"/>
        </a:solidFill>
      </p:bgPr>
    </p:bg>
    <p:spTree>
      <p:nvGrpSpPr>
        <p:cNvPr id="980" name="Shape 980"/>
        <p:cNvGrpSpPr/>
        <p:nvPr/>
      </p:nvGrpSpPr>
      <p:grpSpPr>
        <a:xfrm>
          <a:off x="0" y="0"/>
          <a:ext cx="0" cy="0"/>
          <a:chOff x="0" y="0"/>
          <a:chExt cx="0" cy="0"/>
        </a:xfrm>
      </p:grpSpPr>
      <p:pic>
        <p:nvPicPr>
          <p:cNvPr id="981" name="Google Shape;981;p102"/>
          <p:cNvPicPr preferRelativeResize="0"/>
          <p:nvPr/>
        </p:nvPicPr>
        <p:blipFill rotWithShape="1">
          <a:blip r:embed="rId2">
            <a:alphaModFix/>
          </a:blip>
          <a:srcRect b="5923" l="0" r="0" t="5923"/>
          <a:stretch/>
        </p:blipFill>
        <p:spPr>
          <a:xfrm>
            <a:off x="5258500" y="4496175"/>
            <a:ext cx="6286198" cy="4266901"/>
          </a:xfrm>
          <a:prstGeom prst="rect">
            <a:avLst/>
          </a:prstGeom>
          <a:noFill/>
          <a:ln>
            <a:noFill/>
          </a:ln>
        </p:spPr>
      </p:pic>
      <p:sp>
        <p:nvSpPr>
          <p:cNvPr id="982" name="Google Shape;982;p10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983" name="Google Shape;983;p102"/>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984" name="Google Shape;984;p10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985" name="Google Shape;985;p102"/>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986" name="Google Shape;986;p102"/>
          <p:cNvSpPr txBox="1"/>
          <p:nvPr/>
        </p:nvSpPr>
        <p:spPr>
          <a:xfrm>
            <a:off x="11657875" y="2200000"/>
            <a:ext cx="6172800" cy="379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300">
                <a:solidFill>
                  <a:schemeClr val="dk1"/>
                </a:solidFill>
                <a:latin typeface="IBM Plex Sans"/>
                <a:ea typeface="IBM Plex Sans"/>
                <a:cs typeface="IBM Plex Sans"/>
                <a:sym typeface="IBM Plex Sans"/>
              </a:rPr>
              <a:t>Founded in 2007, Ubiwhere is focused on Research, Development and Innovation of software-based solutions in the areas of Smart Cities, Telecom and Future Internet. </a:t>
            </a:r>
            <a:endParaRPr sz="230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rPr lang="pt-PT" sz="2300">
                <a:solidFill>
                  <a:schemeClr val="dk1"/>
                </a:solidFill>
                <a:latin typeface="IBM Plex Sans"/>
                <a:ea typeface="IBM Plex Sans"/>
                <a:cs typeface="IBM Plex Sans"/>
                <a:sym typeface="IBM Plex Sans"/>
              </a:rPr>
              <a:t>We have the innate desire of changing the World. That's why we create, design and develop solutions that improve people's life. Day by day, our multi-skilled team works to bridge the existing gaps in the market.</a:t>
            </a:r>
            <a:endParaRPr sz="2300">
              <a:solidFill>
                <a:schemeClr val="dk1"/>
              </a:solidFill>
              <a:latin typeface="IBM Plex Sans"/>
              <a:ea typeface="IBM Plex Sans"/>
              <a:cs typeface="IBM Plex Sans"/>
              <a:sym typeface="IBM Plex Sans"/>
            </a:endParaRPr>
          </a:p>
        </p:txBody>
      </p:sp>
      <p:sp>
        <p:nvSpPr>
          <p:cNvPr id="987" name="Google Shape;987;p102"/>
          <p:cNvSpPr txBox="1"/>
          <p:nvPr/>
        </p:nvSpPr>
        <p:spPr>
          <a:xfrm>
            <a:off x="11666902" y="7965577"/>
            <a:ext cx="6058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We are here for the long run! Let’s start?</a:t>
            </a:r>
            <a:endParaRPr sz="2600">
              <a:solidFill>
                <a:srgbClr val="1B57FD"/>
              </a:solidFill>
              <a:latin typeface="IBM Plex Mono"/>
              <a:ea typeface="IBM Plex Mono"/>
              <a:cs typeface="IBM Plex Mono"/>
              <a:sym typeface="IBM Plex Mono"/>
            </a:endParaRPr>
          </a:p>
        </p:txBody>
      </p:sp>
      <p:sp>
        <p:nvSpPr>
          <p:cNvPr id="988" name="Google Shape;988;p102"/>
          <p:cNvSpPr txBox="1"/>
          <p:nvPr/>
        </p:nvSpPr>
        <p:spPr>
          <a:xfrm>
            <a:off x="248400" y="2067950"/>
            <a:ext cx="87819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From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Portugal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to the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world.</a:t>
            </a:r>
            <a:endParaRPr sz="1400"/>
          </a:p>
        </p:txBody>
      </p:sp>
      <p:sp>
        <p:nvSpPr>
          <p:cNvPr id="989" name="Google Shape;989;p10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De Portugal para o Mundo">
  <p:cSld name="SECTION_HEADER_3">
    <p:bg>
      <p:bgPr>
        <a:solidFill>
          <a:srgbClr val="FFFFFF"/>
        </a:solidFill>
      </p:bgPr>
    </p:bg>
    <p:spTree>
      <p:nvGrpSpPr>
        <p:cNvPr id="990" name="Shape 990"/>
        <p:cNvGrpSpPr/>
        <p:nvPr/>
      </p:nvGrpSpPr>
      <p:grpSpPr>
        <a:xfrm>
          <a:off x="0" y="0"/>
          <a:ext cx="0" cy="0"/>
          <a:chOff x="0" y="0"/>
          <a:chExt cx="0" cy="0"/>
        </a:xfrm>
      </p:grpSpPr>
      <p:pic>
        <p:nvPicPr>
          <p:cNvPr id="991" name="Google Shape;991;p103"/>
          <p:cNvPicPr preferRelativeResize="0"/>
          <p:nvPr/>
        </p:nvPicPr>
        <p:blipFill rotWithShape="1">
          <a:blip r:embed="rId2">
            <a:alphaModFix/>
          </a:blip>
          <a:srcRect b="5923" l="0" r="0" t="5923"/>
          <a:stretch/>
        </p:blipFill>
        <p:spPr>
          <a:xfrm>
            <a:off x="5258500" y="4496175"/>
            <a:ext cx="6286198" cy="4266901"/>
          </a:xfrm>
          <a:prstGeom prst="rect">
            <a:avLst/>
          </a:prstGeom>
          <a:noFill/>
          <a:ln>
            <a:noFill/>
          </a:ln>
        </p:spPr>
      </p:pic>
      <p:sp>
        <p:nvSpPr>
          <p:cNvPr id="992" name="Google Shape;992;p10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993" name="Google Shape;993;p103"/>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994" name="Google Shape;994;p10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995" name="Google Shape;995;p103"/>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996" name="Google Shape;996;p103"/>
          <p:cNvSpPr txBox="1"/>
          <p:nvPr/>
        </p:nvSpPr>
        <p:spPr>
          <a:xfrm>
            <a:off x="11657875" y="2200000"/>
            <a:ext cx="6172800" cy="338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300">
                <a:solidFill>
                  <a:schemeClr val="dk1"/>
                </a:solidFill>
                <a:latin typeface="IBM Plex Sans"/>
                <a:ea typeface="IBM Plex Sans"/>
                <a:cs typeface="IBM Plex Sans"/>
                <a:sym typeface="IBM Plex Sans"/>
              </a:rPr>
              <a:t>Fundada em 2007, a Ubiwhere foca-se na Investigação, Desenvolvimento e Inovação de soluções baseadas em software nas áreas das Smart Cities, Telecomunicações e Novas Tecnologias. Temos o desejo inato de mudar o Mundo. E é por isso que desenvolvemos soluções que melhoram a qualidade de vida das pessoas.</a:t>
            </a:r>
            <a:endParaRPr sz="2300">
              <a:solidFill>
                <a:schemeClr val="dk1"/>
              </a:solidFill>
              <a:latin typeface="IBM Plex Sans"/>
              <a:ea typeface="IBM Plex Sans"/>
              <a:cs typeface="IBM Plex Sans"/>
              <a:sym typeface="IBM Plex Sans"/>
            </a:endParaRPr>
          </a:p>
        </p:txBody>
      </p:sp>
      <p:sp>
        <p:nvSpPr>
          <p:cNvPr id="997" name="Google Shape;997;p103"/>
          <p:cNvSpPr txBox="1"/>
          <p:nvPr/>
        </p:nvSpPr>
        <p:spPr>
          <a:xfrm>
            <a:off x="11666902" y="7965577"/>
            <a:ext cx="6058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O futuro começa agora.</a:t>
            </a:r>
            <a:endParaRPr sz="2600">
              <a:solidFill>
                <a:srgbClr val="1B57FD"/>
              </a:solidFill>
              <a:latin typeface="IBM Plex Mono"/>
              <a:ea typeface="IBM Plex Mono"/>
              <a:cs typeface="IBM Plex Mono"/>
              <a:sym typeface="IBM Plex Mono"/>
            </a:endParaRPr>
          </a:p>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Vamos começar?</a:t>
            </a:r>
            <a:endParaRPr sz="2600">
              <a:solidFill>
                <a:srgbClr val="1B57FD"/>
              </a:solidFill>
              <a:latin typeface="IBM Plex Mono"/>
              <a:ea typeface="IBM Plex Mono"/>
              <a:cs typeface="IBM Plex Mono"/>
              <a:sym typeface="IBM Plex Mono"/>
            </a:endParaRPr>
          </a:p>
        </p:txBody>
      </p:sp>
      <p:sp>
        <p:nvSpPr>
          <p:cNvPr id="998" name="Google Shape;998;p103"/>
          <p:cNvSpPr txBox="1"/>
          <p:nvPr/>
        </p:nvSpPr>
        <p:spPr>
          <a:xfrm>
            <a:off x="248400" y="2067950"/>
            <a:ext cx="87819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De Portugal para o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mundo.</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10500">
              <a:solidFill>
                <a:schemeClr val="dk1"/>
              </a:solidFill>
              <a:latin typeface="IBM Plex Sans"/>
              <a:ea typeface="IBM Plex Sans"/>
              <a:cs typeface="IBM Plex Sans"/>
              <a:sym typeface="IBM Plex Sans"/>
            </a:endParaRPr>
          </a:p>
        </p:txBody>
      </p:sp>
      <p:sp>
        <p:nvSpPr>
          <p:cNvPr id="999" name="Google Shape;999;p10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7">
  <p:cSld name="SECTION_HEADER_2">
    <p:bg>
      <p:bgPr>
        <a:solidFill>
          <a:srgbClr val="FFFFFF"/>
        </a:solidFill>
      </p:bgPr>
    </p:bg>
    <p:spTree>
      <p:nvGrpSpPr>
        <p:cNvPr id="1000" name="Shape 1000"/>
        <p:cNvGrpSpPr/>
        <p:nvPr/>
      </p:nvGrpSpPr>
      <p:grpSpPr>
        <a:xfrm>
          <a:off x="0" y="0"/>
          <a:ext cx="0" cy="0"/>
          <a:chOff x="0" y="0"/>
          <a:chExt cx="0" cy="0"/>
        </a:xfrm>
      </p:grpSpPr>
      <p:sp>
        <p:nvSpPr>
          <p:cNvPr id="1001" name="Google Shape;1001;p104"/>
          <p:cNvSpPr/>
          <p:nvPr>
            <p:ph idx="2" type="pic"/>
          </p:nvPr>
        </p:nvSpPr>
        <p:spPr>
          <a:xfrm>
            <a:off x="8989375" y="2362725"/>
            <a:ext cx="8841600" cy="6400500"/>
          </a:xfrm>
          <a:prstGeom prst="rect">
            <a:avLst/>
          </a:prstGeom>
          <a:noFill/>
          <a:ln>
            <a:noFill/>
          </a:ln>
        </p:spPr>
      </p:sp>
      <p:sp>
        <p:nvSpPr>
          <p:cNvPr id="1002" name="Google Shape;1002;p10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003" name="Google Shape;1003;p10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004" name="Google Shape;1004;p10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005" name="Google Shape;1005;p104"/>
          <p:cNvSpPr txBox="1"/>
          <p:nvPr>
            <p:ph type="ctrTitle"/>
          </p:nvPr>
        </p:nvSpPr>
        <p:spPr>
          <a:xfrm>
            <a:off x="207913" y="1984654"/>
            <a:ext cx="8841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10500"/>
              <a:buFont typeface="IBM Plex Sans"/>
              <a:buNone/>
              <a:defRPr sz="105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006" name="Google Shape;1006;p104"/>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007" name="Google Shape;1007;p104"/>
          <p:cNvSpPr txBox="1"/>
          <p:nvPr>
            <p:ph idx="4" type="ctrTitle"/>
          </p:nvPr>
        </p:nvSpPr>
        <p:spPr>
          <a:xfrm>
            <a:off x="261575" y="5550731"/>
            <a:ext cx="6058500" cy="16665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2000"/>
              <a:buFont typeface="IBM Plex Mono"/>
              <a:buNone/>
              <a:defRPr sz="2000">
                <a:solidFill>
                  <a:srgbClr val="1B57FD"/>
                </a:solidFill>
                <a:latin typeface="IBM Plex Mono"/>
                <a:ea typeface="IBM Plex Mono"/>
                <a:cs typeface="IBM Plex Mono"/>
                <a:sym typeface="IBM Plex Mono"/>
              </a:defRPr>
            </a:lvl1pPr>
            <a:lvl2pPr lvl="1" algn="ctr">
              <a:lnSpc>
                <a:spcPct val="100000"/>
              </a:lnSpc>
              <a:spcBef>
                <a:spcPts val="110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1008" name="Google Shape;1008;p10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World Presence">
  <p:cSld name="SECTION_HEADER_1">
    <p:bg>
      <p:bgPr>
        <a:solidFill>
          <a:srgbClr val="FFFFFF"/>
        </a:solidFill>
      </p:bgPr>
    </p:bg>
    <p:spTree>
      <p:nvGrpSpPr>
        <p:cNvPr id="1009" name="Shape 1009"/>
        <p:cNvGrpSpPr/>
        <p:nvPr/>
      </p:nvGrpSpPr>
      <p:grpSpPr>
        <a:xfrm>
          <a:off x="0" y="0"/>
          <a:ext cx="0" cy="0"/>
          <a:chOff x="0" y="0"/>
          <a:chExt cx="0" cy="0"/>
        </a:xfrm>
      </p:grpSpPr>
      <p:pic>
        <p:nvPicPr>
          <p:cNvPr id="1010" name="Google Shape;1010;p105"/>
          <p:cNvPicPr preferRelativeResize="0"/>
          <p:nvPr/>
        </p:nvPicPr>
        <p:blipFill>
          <a:blip r:embed="rId2">
            <a:alphaModFix/>
          </a:blip>
          <a:stretch>
            <a:fillRect/>
          </a:stretch>
        </p:blipFill>
        <p:spPr>
          <a:xfrm>
            <a:off x="4457500" y="457200"/>
            <a:ext cx="14126080" cy="9870340"/>
          </a:xfrm>
          <a:prstGeom prst="rect">
            <a:avLst/>
          </a:prstGeom>
          <a:noFill/>
          <a:ln>
            <a:noFill/>
          </a:ln>
        </p:spPr>
      </p:pic>
      <p:sp>
        <p:nvSpPr>
          <p:cNvPr id="1011" name="Google Shape;1011;p10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012" name="Google Shape;1012;p105"/>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013" name="Google Shape;1013;p10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014" name="Google Shape;1014;p105"/>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015" name="Google Shape;1015;p105"/>
          <p:cNvSpPr txBox="1"/>
          <p:nvPr/>
        </p:nvSpPr>
        <p:spPr>
          <a:xfrm>
            <a:off x="340456" y="2048470"/>
            <a:ext cx="81303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With solutions in more than 75 cities.</a:t>
            </a:r>
            <a:endParaRPr sz="10500">
              <a:solidFill>
                <a:schemeClr val="dk1"/>
              </a:solidFill>
              <a:latin typeface="IBM Plex Sans"/>
              <a:ea typeface="IBM Plex Sans"/>
              <a:cs typeface="IBM Plex Sans"/>
              <a:sym typeface="IBM Plex Sans"/>
            </a:endParaRPr>
          </a:p>
        </p:txBody>
      </p:sp>
      <p:sp>
        <p:nvSpPr>
          <p:cNvPr id="1016" name="Google Shape;1016;p10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Presença mundial">
  <p:cSld name="SECTION_HEADER_1_2">
    <p:bg>
      <p:bgPr>
        <a:solidFill>
          <a:srgbClr val="FFFFFF"/>
        </a:solidFill>
      </p:bgPr>
    </p:bg>
    <p:spTree>
      <p:nvGrpSpPr>
        <p:cNvPr id="1017" name="Shape 1017"/>
        <p:cNvGrpSpPr/>
        <p:nvPr/>
      </p:nvGrpSpPr>
      <p:grpSpPr>
        <a:xfrm>
          <a:off x="0" y="0"/>
          <a:ext cx="0" cy="0"/>
          <a:chOff x="0" y="0"/>
          <a:chExt cx="0" cy="0"/>
        </a:xfrm>
      </p:grpSpPr>
      <p:pic>
        <p:nvPicPr>
          <p:cNvPr id="1018" name="Google Shape;1018;p106"/>
          <p:cNvPicPr preferRelativeResize="0"/>
          <p:nvPr/>
        </p:nvPicPr>
        <p:blipFill>
          <a:blip r:embed="rId2">
            <a:alphaModFix/>
          </a:blip>
          <a:stretch>
            <a:fillRect/>
          </a:stretch>
        </p:blipFill>
        <p:spPr>
          <a:xfrm>
            <a:off x="4457500" y="457200"/>
            <a:ext cx="14126080" cy="9870340"/>
          </a:xfrm>
          <a:prstGeom prst="rect">
            <a:avLst/>
          </a:prstGeom>
          <a:noFill/>
          <a:ln>
            <a:noFill/>
          </a:ln>
        </p:spPr>
      </p:pic>
      <p:sp>
        <p:nvSpPr>
          <p:cNvPr id="1019" name="Google Shape;1019;p10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020" name="Google Shape;1020;p106"/>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021" name="Google Shape;1021;p10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022" name="Google Shape;1022;p106"/>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023" name="Google Shape;1023;p106"/>
          <p:cNvSpPr txBox="1"/>
          <p:nvPr/>
        </p:nvSpPr>
        <p:spPr>
          <a:xfrm>
            <a:off x="340450" y="2048475"/>
            <a:ext cx="73752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Com soluções em mais de 75 cidades.</a:t>
            </a:r>
            <a:endParaRPr sz="10500">
              <a:solidFill>
                <a:schemeClr val="dk1"/>
              </a:solidFill>
              <a:latin typeface="IBM Plex Sans"/>
              <a:ea typeface="IBM Plex Sans"/>
              <a:cs typeface="IBM Plex Sans"/>
              <a:sym typeface="IBM Plex Sans"/>
            </a:endParaRPr>
          </a:p>
        </p:txBody>
      </p:sp>
      <p:sp>
        <p:nvSpPr>
          <p:cNvPr id="1024" name="Google Shape;1024;p10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 New Technologies ENG - Fundo azul">
  <p:cSld name="SECTION_HEADER_1_1">
    <p:bg>
      <p:bgPr>
        <a:solidFill>
          <a:srgbClr val="1B57FD"/>
        </a:solidFill>
      </p:bgPr>
    </p:bg>
    <p:spTree>
      <p:nvGrpSpPr>
        <p:cNvPr id="1025" name="Shape 1025"/>
        <p:cNvGrpSpPr/>
        <p:nvPr/>
      </p:nvGrpSpPr>
      <p:grpSpPr>
        <a:xfrm>
          <a:off x="0" y="0"/>
          <a:ext cx="0" cy="0"/>
          <a:chOff x="0" y="0"/>
          <a:chExt cx="0" cy="0"/>
        </a:xfrm>
      </p:grpSpPr>
      <p:pic>
        <p:nvPicPr>
          <p:cNvPr id="1026" name="Google Shape;1026;p107"/>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027" name="Google Shape;1027;p10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028" name="Google Shape;1028;p107"/>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029" name="Google Shape;1029;p107"/>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030" name="Google Shape;1030;p107"/>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900"/>
              <a:buNone/>
              <a:defRPr>
                <a:solidFill>
                  <a:schemeClr val="lt1"/>
                </a:solidFill>
              </a:defRPr>
            </a:lvl2pPr>
            <a:lvl3pPr lvl="2">
              <a:spcBef>
                <a:spcPts val="0"/>
              </a:spcBef>
              <a:spcAft>
                <a:spcPts val="0"/>
              </a:spcAft>
              <a:buClr>
                <a:schemeClr val="lt1"/>
              </a:buClr>
              <a:buSzPts val="2900"/>
              <a:buNone/>
              <a:defRPr>
                <a:solidFill>
                  <a:schemeClr val="lt1"/>
                </a:solidFill>
              </a:defRPr>
            </a:lvl3pPr>
            <a:lvl4pPr lvl="3">
              <a:spcBef>
                <a:spcPts val="0"/>
              </a:spcBef>
              <a:spcAft>
                <a:spcPts val="0"/>
              </a:spcAft>
              <a:buClr>
                <a:schemeClr val="lt1"/>
              </a:buClr>
              <a:buSzPts val="2900"/>
              <a:buNone/>
              <a:defRPr>
                <a:solidFill>
                  <a:schemeClr val="lt1"/>
                </a:solidFill>
              </a:defRPr>
            </a:lvl4pPr>
            <a:lvl5pPr lvl="4">
              <a:spcBef>
                <a:spcPts val="0"/>
              </a:spcBef>
              <a:spcAft>
                <a:spcPts val="0"/>
              </a:spcAft>
              <a:buClr>
                <a:schemeClr val="lt1"/>
              </a:buClr>
              <a:buSzPts val="2900"/>
              <a:buNone/>
              <a:defRPr>
                <a:solidFill>
                  <a:schemeClr val="lt1"/>
                </a:solidFill>
              </a:defRPr>
            </a:lvl5pPr>
            <a:lvl6pPr lvl="5">
              <a:spcBef>
                <a:spcPts val="0"/>
              </a:spcBef>
              <a:spcAft>
                <a:spcPts val="0"/>
              </a:spcAft>
              <a:buClr>
                <a:schemeClr val="lt1"/>
              </a:buClr>
              <a:buSzPts val="2900"/>
              <a:buNone/>
              <a:defRPr>
                <a:solidFill>
                  <a:schemeClr val="lt1"/>
                </a:solidFill>
              </a:defRPr>
            </a:lvl6pPr>
            <a:lvl7pPr lvl="6">
              <a:spcBef>
                <a:spcPts val="0"/>
              </a:spcBef>
              <a:spcAft>
                <a:spcPts val="0"/>
              </a:spcAft>
              <a:buClr>
                <a:schemeClr val="lt1"/>
              </a:buClr>
              <a:buSzPts val="2900"/>
              <a:buNone/>
              <a:defRPr>
                <a:solidFill>
                  <a:schemeClr val="lt1"/>
                </a:solidFill>
              </a:defRPr>
            </a:lvl7pPr>
            <a:lvl8pPr lvl="7">
              <a:spcBef>
                <a:spcPts val="0"/>
              </a:spcBef>
              <a:spcAft>
                <a:spcPts val="0"/>
              </a:spcAft>
              <a:buClr>
                <a:schemeClr val="lt1"/>
              </a:buClr>
              <a:buSzPts val="2900"/>
              <a:buNone/>
              <a:defRPr>
                <a:solidFill>
                  <a:schemeClr val="lt1"/>
                </a:solidFill>
              </a:defRPr>
            </a:lvl8pPr>
            <a:lvl9pPr lvl="8">
              <a:spcBef>
                <a:spcPts val="0"/>
              </a:spcBef>
              <a:spcAft>
                <a:spcPts val="0"/>
              </a:spcAft>
              <a:buClr>
                <a:schemeClr val="lt1"/>
              </a:buClr>
              <a:buSzPts val="2900"/>
              <a:buNone/>
              <a:defRPr>
                <a:solidFill>
                  <a:schemeClr val="lt1"/>
                </a:solidFill>
              </a:defRPr>
            </a:lvl9pPr>
          </a:lstStyle>
          <a:p/>
        </p:txBody>
      </p:sp>
      <p:sp>
        <p:nvSpPr>
          <p:cNvPr id="1031" name="Google Shape;1031;p107"/>
          <p:cNvSpPr txBox="1"/>
          <p:nvPr/>
        </p:nvSpPr>
        <p:spPr>
          <a:xfrm>
            <a:off x="337775" y="2081728"/>
            <a:ext cx="85362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New Technologies</a:t>
            </a:r>
            <a:endParaRPr sz="9000">
              <a:solidFill>
                <a:srgbClr val="FFFFFF"/>
              </a:solidFill>
              <a:latin typeface="IBM Plex Sans"/>
              <a:ea typeface="IBM Plex Sans"/>
              <a:cs typeface="IBM Plex Sans"/>
              <a:sym typeface="IBM Plex Sans"/>
            </a:endParaRPr>
          </a:p>
        </p:txBody>
      </p:sp>
      <p:sp>
        <p:nvSpPr>
          <p:cNvPr id="1032" name="Google Shape;1032;p107"/>
          <p:cNvSpPr txBox="1"/>
          <p:nvPr/>
        </p:nvSpPr>
        <p:spPr>
          <a:xfrm>
            <a:off x="5365375" y="5613685"/>
            <a:ext cx="4641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Every day there are new technological advances in the most diverse areas.</a:t>
            </a:r>
            <a:endParaRPr sz="2600">
              <a:solidFill>
                <a:srgbClr val="FFFFFF"/>
              </a:solidFill>
              <a:latin typeface="IBM Plex Mono"/>
              <a:ea typeface="IBM Plex Mono"/>
              <a:cs typeface="IBM Plex Mono"/>
              <a:sym typeface="IBM Plex Mono"/>
            </a:endParaRPr>
          </a:p>
        </p:txBody>
      </p:sp>
      <p:sp>
        <p:nvSpPr>
          <p:cNvPr id="1033" name="Google Shape;1033;p107"/>
          <p:cNvSpPr txBox="1"/>
          <p:nvPr/>
        </p:nvSpPr>
        <p:spPr>
          <a:xfrm>
            <a:off x="10418085" y="5632315"/>
            <a:ext cx="4641900" cy="266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solidFill>
                  <a:srgbClr val="FFFFFF"/>
                </a:solidFill>
                <a:latin typeface="IBM Plex Sans"/>
                <a:ea typeface="IBM Plex Sans"/>
                <a:cs typeface="IBM Plex Sans"/>
                <a:sym typeface="IBM Plex Sans"/>
              </a:rPr>
              <a:t>As an experienced technology company, we have the mission of being at the forefront of innovation and supporting companies and communities in creating new ideas that help make the World a better place.</a:t>
            </a:r>
            <a:endParaRPr sz="2300">
              <a:solidFill>
                <a:srgbClr val="FFFFFF"/>
              </a:solidFill>
              <a:latin typeface="IBM Plex Sans"/>
              <a:ea typeface="IBM Plex Sans"/>
              <a:cs typeface="IBM Plex Sans"/>
              <a:sym typeface="IBM Plex Sans"/>
            </a:endParaRPr>
          </a:p>
        </p:txBody>
      </p:sp>
      <p:sp>
        <p:nvSpPr>
          <p:cNvPr id="1034" name="Google Shape;1034;p10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 New Technologies PT - Fundo azul">
  <p:cSld name="SECTION_HEADER_1_1_3">
    <p:bg>
      <p:bgPr>
        <a:solidFill>
          <a:srgbClr val="1B57FD"/>
        </a:solidFill>
      </p:bgPr>
    </p:bg>
    <p:spTree>
      <p:nvGrpSpPr>
        <p:cNvPr id="1035" name="Shape 1035"/>
        <p:cNvGrpSpPr/>
        <p:nvPr/>
      </p:nvGrpSpPr>
      <p:grpSpPr>
        <a:xfrm>
          <a:off x="0" y="0"/>
          <a:ext cx="0" cy="0"/>
          <a:chOff x="0" y="0"/>
          <a:chExt cx="0" cy="0"/>
        </a:xfrm>
      </p:grpSpPr>
      <p:pic>
        <p:nvPicPr>
          <p:cNvPr id="1036" name="Google Shape;1036;p108"/>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037" name="Google Shape;1037;p108"/>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038" name="Google Shape;1038;p108"/>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039" name="Google Shape;1039;p108"/>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040" name="Google Shape;1040;p108"/>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900"/>
              <a:buNone/>
              <a:defRPr>
                <a:solidFill>
                  <a:schemeClr val="lt1"/>
                </a:solidFill>
              </a:defRPr>
            </a:lvl2pPr>
            <a:lvl3pPr lvl="2">
              <a:spcBef>
                <a:spcPts val="0"/>
              </a:spcBef>
              <a:spcAft>
                <a:spcPts val="0"/>
              </a:spcAft>
              <a:buClr>
                <a:schemeClr val="lt1"/>
              </a:buClr>
              <a:buSzPts val="2900"/>
              <a:buNone/>
              <a:defRPr>
                <a:solidFill>
                  <a:schemeClr val="lt1"/>
                </a:solidFill>
              </a:defRPr>
            </a:lvl3pPr>
            <a:lvl4pPr lvl="3">
              <a:spcBef>
                <a:spcPts val="0"/>
              </a:spcBef>
              <a:spcAft>
                <a:spcPts val="0"/>
              </a:spcAft>
              <a:buClr>
                <a:schemeClr val="lt1"/>
              </a:buClr>
              <a:buSzPts val="2900"/>
              <a:buNone/>
              <a:defRPr>
                <a:solidFill>
                  <a:schemeClr val="lt1"/>
                </a:solidFill>
              </a:defRPr>
            </a:lvl4pPr>
            <a:lvl5pPr lvl="4">
              <a:spcBef>
                <a:spcPts val="0"/>
              </a:spcBef>
              <a:spcAft>
                <a:spcPts val="0"/>
              </a:spcAft>
              <a:buClr>
                <a:schemeClr val="lt1"/>
              </a:buClr>
              <a:buSzPts val="2900"/>
              <a:buNone/>
              <a:defRPr>
                <a:solidFill>
                  <a:schemeClr val="lt1"/>
                </a:solidFill>
              </a:defRPr>
            </a:lvl5pPr>
            <a:lvl6pPr lvl="5">
              <a:spcBef>
                <a:spcPts val="0"/>
              </a:spcBef>
              <a:spcAft>
                <a:spcPts val="0"/>
              </a:spcAft>
              <a:buClr>
                <a:schemeClr val="lt1"/>
              </a:buClr>
              <a:buSzPts val="2900"/>
              <a:buNone/>
              <a:defRPr>
                <a:solidFill>
                  <a:schemeClr val="lt1"/>
                </a:solidFill>
              </a:defRPr>
            </a:lvl6pPr>
            <a:lvl7pPr lvl="6">
              <a:spcBef>
                <a:spcPts val="0"/>
              </a:spcBef>
              <a:spcAft>
                <a:spcPts val="0"/>
              </a:spcAft>
              <a:buClr>
                <a:schemeClr val="lt1"/>
              </a:buClr>
              <a:buSzPts val="2900"/>
              <a:buNone/>
              <a:defRPr>
                <a:solidFill>
                  <a:schemeClr val="lt1"/>
                </a:solidFill>
              </a:defRPr>
            </a:lvl7pPr>
            <a:lvl8pPr lvl="7">
              <a:spcBef>
                <a:spcPts val="0"/>
              </a:spcBef>
              <a:spcAft>
                <a:spcPts val="0"/>
              </a:spcAft>
              <a:buClr>
                <a:schemeClr val="lt1"/>
              </a:buClr>
              <a:buSzPts val="2900"/>
              <a:buNone/>
              <a:defRPr>
                <a:solidFill>
                  <a:schemeClr val="lt1"/>
                </a:solidFill>
              </a:defRPr>
            </a:lvl8pPr>
            <a:lvl9pPr lvl="8">
              <a:spcBef>
                <a:spcPts val="0"/>
              </a:spcBef>
              <a:spcAft>
                <a:spcPts val="0"/>
              </a:spcAft>
              <a:buClr>
                <a:schemeClr val="lt1"/>
              </a:buClr>
              <a:buSzPts val="2900"/>
              <a:buNone/>
              <a:defRPr>
                <a:solidFill>
                  <a:schemeClr val="lt1"/>
                </a:solidFill>
              </a:defRPr>
            </a:lvl9pPr>
          </a:lstStyle>
          <a:p/>
        </p:txBody>
      </p:sp>
      <p:sp>
        <p:nvSpPr>
          <p:cNvPr id="1041" name="Google Shape;1041;p108"/>
          <p:cNvSpPr txBox="1"/>
          <p:nvPr/>
        </p:nvSpPr>
        <p:spPr>
          <a:xfrm>
            <a:off x="337775" y="2081728"/>
            <a:ext cx="85362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Novas Tecnologias</a:t>
            </a:r>
            <a:endParaRPr sz="9000">
              <a:solidFill>
                <a:srgbClr val="FFFFFF"/>
              </a:solidFill>
              <a:latin typeface="IBM Plex Sans"/>
              <a:ea typeface="IBM Plex Sans"/>
              <a:cs typeface="IBM Plex Sans"/>
              <a:sym typeface="IBM Plex Sans"/>
            </a:endParaRPr>
          </a:p>
        </p:txBody>
      </p:sp>
      <p:sp>
        <p:nvSpPr>
          <p:cNvPr id="1042" name="Google Shape;1042;p108"/>
          <p:cNvSpPr txBox="1"/>
          <p:nvPr/>
        </p:nvSpPr>
        <p:spPr>
          <a:xfrm>
            <a:off x="5365375" y="5613685"/>
            <a:ext cx="46419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pt-PT" sz="2600">
                <a:solidFill>
                  <a:schemeClr val="lt1"/>
                </a:solidFill>
                <a:latin typeface="IBM Plex Mono"/>
                <a:ea typeface="IBM Plex Mono"/>
                <a:cs typeface="IBM Plex Mono"/>
                <a:sym typeface="IBM Plex Mono"/>
              </a:rPr>
              <a:t>Apoiamos empresas e comunidades na criação de novas ideias.</a:t>
            </a:r>
            <a:endParaRPr sz="2600">
              <a:solidFill>
                <a:srgbClr val="FFFFFF"/>
              </a:solidFill>
              <a:latin typeface="IBM Plex Mono"/>
              <a:ea typeface="IBM Plex Mono"/>
              <a:cs typeface="IBM Plex Mono"/>
              <a:sym typeface="IBM Plex Mono"/>
            </a:endParaRPr>
          </a:p>
        </p:txBody>
      </p:sp>
      <p:sp>
        <p:nvSpPr>
          <p:cNvPr id="1043" name="Google Shape;1043;p108"/>
          <p:cNvSpPr txBox="1"/>
          <p:nvPr/>
        </p:nvSpPr>
        <p:spPr>
          <a:xfrm>
            <a:off x="10418085" y="5632315"/>
            <a:ext cx="46419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solidFill>
                  <a:srgbClr val="FFFFFF"/>
                </a:solidFill>
                <a:latin typeface="IBM Plex Sans"/>
                <a:ea typeface="IBM Plex Sans"/>
                <a:cs typeface="IBM Plex Sans"/>
                <a:sym typeface="IBM Plex Sans"/>
              </a:rPr>
              <a:t>Oferecemos inovação às rotinas das pessoas com a integração de novas tecnologias que oferecem suporte em várias áreas. Desde aplicações móveis a sistemas de reconhecimento gestual, o impacto vanguardista das nossas soluções fala por si.</a:t>
            </a:r>
            <a:endParaRPr sz="2300">
              <a:solidFill>
                <a:srgbClr val="FFFFFF"/>
              </a:solidFill>
              <a:latin typeface="IBM Plex Sans"/>
              <a:ea typeface="IBM Plex Sans"/>
              <a:cs typeface="IBM Plex Sans"/>
              <a:sym typeface="IBM Plex Sans"/>
            </a:endParaRPr>
          </a:p>
        </p:txBody>
      </p:sp>
      <p:sp>
        <p:nvSpPr>
          <p:cNvPr id="1044" name="Google Shape;1044;p10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 Smart Cities ENG - Fundo azul">
  <p:cSld name="SECTION_HEADER_1_1_1">
    <p:bg>
      <p:bgPr>
        <a:solidFill>
          <a:srgbClr val="1B57FD"/>
        </a:solidFill>
      </p:bgPr>
    </p:bg>
    <p:spTree>
      <p:nvGrpSpPr>
        <p:cNvPr id="1045" name="Shape 1045"/>
        <p:cNvGrpSpPr/>
        <p:nvPr/>
      </p:nvGrpSpPr>
      <p:grpSpPr>
        <a:xfrm>
          <a:off x="0" y="0"/>
          <a:ext cx="0" cy="0"/>
          <a:chOff x="0" y="0"/>
          <a:chExt cx="0" cy="0"/>
        </a:xfrm>
      </p:grpSpPr>
      <p:pic>
        <p:nvPicPr>
          <p:cNvPr id="1046" name="Google Shape;1046;p109"/>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047" name="Google Shape;1047;p109"/>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048" name="Google Shape;1048;p109"/>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049" name="Google Shape;1049;p109"/>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050" name="Google Shape;1050;p109"/>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900"/>
              <a:buNone/>
              <a:defRPr>
                <a:solidFill>
                  <a:schemeClr val="lt1"/>
                </a:solidFill>
              </a:defRPr>
            </a:lvl2pPr>
            <a:lvl3pPr lvl="2">
              <a:spcBef>
                <a:spcPts val="0"/>
              </a:spcBef>
              <a:spcAft>
                <a:spcPts val="0"/>
              </a:spcAft>
              <a:buClr>
                <a:schemeClr val="lt1"/>
              </a:buClr>
              <a:buSzPts val="2900"/>
              <a:buNone/>
              <a:defRPr>
                <a:solidFill>
                  <a:schemeClr val="lt1"/>
                </a:solidFill>
              </a:defRPr>
            </a:lvl3pPr>
            <a:lvl4pPr lvl="3">
              <a:spcBef>
                <a:spcPts val="0"/>
              </a:spcBef>
              <a:spcAft>
                <a:spcPts val="0"/>
              </a:spcAft>
              <a:buClr>
                <a:schemeClr val="lt1"/>
              </a:buClr>
              <a:buSzPts val="2900"/>
              <a:buNone/>
              <a:defRPr>
                <a:solidFill>
                  <a:schemeClr val="lt1"/>
                </a:solidFill>
              </a:defRPr>
            </a:lvl4pPr>
            <a:lvl5pPr lvl="4">
              <a:spcBef>
                <a:spcPts val="0"/>
              </a:spcBef>
              <a:spcAft>
                <a:spcPts val="0"/>
              </a:spcAft>
              <a:buClr>
                <a:schemeClr val="lt1"/>
              </a:buClr>
              <a:buSzPts val="2900"/>
              <a:buNone/>
              <a:defRPr>
                <a:solidFill>
                  <a:schemeClr val="lt1"/>
                </a:solidFill>
              </a:defRPr>
            </a:lvl5pPr>
            <a:lvl6pPr lvl="5">
              <a:spcBef>
                <a:spcPts val="0"/>
              </a:spcBef>
              <a:spcAft>
                <a:spcPts val="0"/>
              </a:spcAft>
              <a:buClr>
                <a:schemeClr val="lt1"/>
              </a:buClr>
              <a:buSzPts val="2900"/>
              <a:buNone/>
              <a:defRPr>
                <a:solidFill>
                  <a:schemeClr val="lt1"/>
                </a:solidFill>
              </a:defRPr>
            </a:lvl6pPr>
            <a:lvl7pPr lvl="6">
              <a:spcBef>
                <a:spcPts val="0"/>
              </a:spcBef>
              <a:spcAft>
                <a:spcPts val="0"/>
              </a:spcAft>
              <a:buClr>
                <a:schemeClr val="lt1"/>
              </a:buClr>
              <a:buSzPts val="2900"/>
              <a:buNone/>
              <a:defRPr>
                <a:solidFill>
                  <a:schemeClr val="lt1"/>
                </a:solidFill>
              </a:defRPr>
            </a:lvl7pPr>
            <a:lvl8pPr lvl="7">
              <a:spcBef>
                <a:spcPts val="0"/>
              </a:spcBef>
              <a:spcAft>
                <a:spcPts val="0"/>
              </a:spcAft>
              <a:buClr>
                <a:schemeClr val="lt1"/>
              </a:buClr>
              <a:buSzPts val="2900"/>
              <a:buNone/>
              <a:defRPr>
                <a:solidFill>
                  <a:schemeClr val="lt1"/>
                </a:solidFill>
              </a:defRPr>
            </a:lvl8pPr>
            <a:lvl9pPr lvl="8">
              <a:spcBef>
                <a:spcPts val="0"/>
              </a:spcBef>
              <a:spcAft>
                <a:spcPts val="0"/>
              </a:spcAft>
              <a:buClr>
                <a:schemeClr val="lt1"/>
              </a:buClr>
              <a:buSzPts val="2900"/>
              <a:buNone/>
              <a:defRPr>
                <a:solidFill>
                  <a:schemeClr val="lt1"/>
                </a:solidFill>
              </a:defRPr>
            </a:lvl9pPr>
          </a:lstStyle>
          <a:p/>
        </p:txBody>
      </p:sp>
      <p:sp>
        <p:nvSpPr>
          <p:cNvPr id="1051" name="Google Shape;1051;p109"/>
          <p:cNvSpPr txBox="1"/>
          <p:nvPr/>
        </p:nvSpPr>
        <p:spPr>
          <a:xfrm>
            <a:off x="310213" y="2106047"/>
            <a:ext cx="85362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Smart Cities</a:t>
            </a:r>
            <a:endParaRPr sz="9000">
              <a:solidFill>
                <a:srgbClr val="FFFFFF"/>
              </a:solidFill>
              <a:latin typeface="IBM Plex Sans"/>
              <a:ea typeface="IBM Plex Sans"/>
              <a:cs typeface="IBM Plex Sans"/>
              <a:sym typeface="IBM Plex Sans"/>
            </a:endParaRPr>
          </a:p>
        </p:txBody>
      </p:sp>
      <p:sp>
        <p:nvSpPr>
          <p:cNvPr id="1052" name="Google Shape;1052;p109"/>
          <p:cNvSpPr txBox="1"/>
          <p:nvPr/>
        </p:nvSpPr>
        <p:spPr>
          <a:xfrm>
            <a:off x="6621050" y="4546875"/>
            <a:ext cx="36660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We believe in a sustainable world where people feel happy.</a:t>
            </a:r>
            <a:endParaRPr sz="2600">
              <a:solidFill>
                <a:srgbClr val="FFFFFF"/>
              </a:solidFill>
              <a:latin typeface="IBM Plex Mono"/>
              <a:ea typeface="IBM Plex Mono"/>
              <a:cs typeface="IBM Plex Mono"/>
              <a:sym typeface="IBM Plex Mono"/>
            </a:endParaRPr>
          </a:p>
        </p:txBody>
      </p:sp>
      <p:sp>
        <p:nvSpPr>
          <p:cNvPr id="1053" name="Google Shape;1053;p109"/>
          <p:cNvSpPr txBox="1"/>
          <p:nvPr/>
        </p:nvSpPr>
        <p:spPr>
          <a:xfrm>
            <a:off x="11673763" y="4565515"/>
            <a:ext cx="46419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solidFill>
                  <a:srgbClr val="FFFFFF"/>
                </a:solidFill>
                <a:latin typeface="IBM Plex Sans"/>
                <a:ea typeface="IBM Plex Sans"/>
                <a:cs typeface="IBM Plex Sans"/>
                <a:sym typeface="IBM Plex Sans"/>
              </a:rPr>
              <a:t>That's why we work every day to be leaders in Smart Cities and everything they involve: Environment, Mobility, Tourism, Energy and more.</a:t>
            </a:r>
            <a:endParaRPr sz="2300">
              <a:solidFill>
                <a:srgbClr val="FFFFFF"/>
              </a:solidFill>
              <a:latin typeface="IBM Plex Sans"/>
              <a:ea typeface="IBM Plex Sans"/>
              <a:cs typeface="IBM Plex Sans"/>
              <a:sym typeface="IBM Plex Sans"/>
            </a:endParaRPr>
          </a:p>
        </p:txBody>
      </p:sp>
      <p:sp>
        <p:nvSpPr>
          <p:cNvPr id="1054" name="Google Shape;1054;p10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 Smart Cities PT - Fundo azul">
  <p:cSld name="SECTION_HEADER_1_1_1_6">
    <p:bg>
      <p:bgPr>
        <a:solidFill>
          <a:srgbClr val="1B57FD"/>
        </a:solidFill>
      </p:bgPr>
    </p:bg>
    <p:spTree>
      <p:nvGrpSpPr>
        <p:cNvPr id="1055" name="Shape 1055"/>
        <p:cNvGrpSpPr/>
        <p:nvPr/>
      </p:nvGrpSpPr>
      <p:grpSpPr>
        <a:xfrm>
          <a:off x="0" y="0"/>
          <a:ext cx="0" cy="0"/>
          <a:chOff x="0" y="0"/>
          <a:chExt cx="0" cy="0"/>
        </a:xfrm>
      </p:grpSpPr>
      <p:pic>
        <p:nvPicPr>
          <p:cNvPr id="1056" name="Google Shape;1056;p110"/>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057" name="Google Shape;1057;p110"/>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058" name="Google Shape;1058;p110"/>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059" name="Google Shape;1059;p110"/>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060" name="Google Shape;1060;p110"/>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900"/>
              <a:buNone/>
              <a:defRPr>
                <a:solidFill>
                  <a:schemeClr val="lt1"/>
                </a:solidFill>
              </a:defRPr>
            </a:lvl2pPr>
            <a:lvl3pPr lvl="2">
              <a:spcBef>
                <a:spcPts val="0"/>
              </a:spcBef>
              <a:spcAft>
                <a:spcPts val="0"/>
              </a:spcAft>
              <a:buClr>
                <a:schemeClr val="lt1"/>
              </a:buClr>
              <a:buSzPts val="2900"/>
              <a:buNone/>
              <a:defRPr>
                <a:solidFill>
                  <a:schemeClr val="lt1"/>
                </a:solidFill>
              </a:defRPr>
            </a:lvl3pPr>
            <a:lvl4pPr lvl="3">
              <a:spcBef>
                <a:spcPts val="0"/>
              </a:spcBef>
              <a:spcAft>
                <a:spcPts val="0"/>
              </a:spcAft>
              <a:buClr>
                <a:schemeClr val="lt1"/>
              </a:buClr>
              <a:buSzPts val="2900"/>
              <a:buNone/>
              <a:defRPr>
                <a:solidFill>
                  <a:schemeClr val="lt1"/>
                </a:solidFill>
              </a:defRPr>
            </a:lvl4pPr>
            <a:lvl5pPr lvl="4">
              <a:spcBef>
                <a:spcPts val="0"/>
              </a:spcBef>
              <a:spcAft>
                <a:spcPts val="0"/>
              </a:spcAft>
              <a:buClr>
                <a:schemeClr val="lt1"/>
              </a:buClr>
              <a:buSzPts val="2900"/>
              <a:buNone/>
              <a:defRPr>
                <a:solidFill>
                  <a:schemeClr val="lt1"/>
                </a:solidFill>
              </a:defRPr>
            </a:lvl5pPr>
            <a:lvl6pPr lvl="5">
              <a:spcBef>
                <a:spcPts val="0"/>
              </a:spcBef>
              <a:spcAft>
                <a:spcPts val="0"/>
              </a:spcAft>
              <a:buClr>
                <a:schemeClr val="lt1"/>
              </a:buClr>
              <a:buSzPts val="2900"/>
              <a:buNone/>
              <a:defRPr>
                <a:solidFill>
                  <a:schemeClr val="lt1"/>
                </a:solidFill>
              </a:defRPr>
            </a:lvl6pPr>
            <a:lvl7pPr lvl="6">
              <a:spcBef>
                <a:spcPts val="0"/>
              </a:spcBef>
              <a:spcAft>
                <a:spcPts val="0"/>
              </a:spcAft>
              <a:buClr>
                <a:schemeClr val="lt1"/>
              </a:buClr>
              <a:buSzPts val="2900"/>
              <a:buNone/>
              <a:defRPr>
                <a:solidFill>
                  <a:schemeClr val="lt1"/>
                </a:solidFill>
              </a:defRPr>
            </a:lvl7pPr>
            <a:lvl8pPr lvl="7">
              <a:spcBef>
                <a:spcPts val="0"/>
              </a:spcBef>
              <a:spcAft>
                <a:spcPts val="0"/>
              </a:spcAft>
              <a:buClr>
                <a:schemeClr val="lt1"/>
              </a:buClr>
              <a:buSzPts val="2900"/>
              <a:buNone/>
              <a:defRPr>
                <a:solidFill>
                  <a:schemeClr val="lt1"/>
                </a:solidFill>
              </a:defRPr>
            </a:lvl8pPr>
            <a:lvl9pPr lvl="8">
              <a:spcBef>
                <a:spcPts val="0"/>
              </a:spcBef>
              <a:spcAft>
                <a:spcPts val="0"/>
              </a:spcAft>
              <a:buClr>
                <a:schemeClr val="lt1"/>
              </a:buClr>
              <a:buSzPts val="2900"/>
              <a:buNone/>
              <a:defRPr>
                <a:solidFill>
                  <a:schemeClr val="lt1"/>
                </a:solidFill>
              </a:defRPr>
            </a:lvl9pPr>
          </a:lstStyle>
          <a:p/>
        </p:txBody>
      </p:sp>
      <p:sp>
        <p:nvSpPr>
          <p:cNvPr id="1061" name="Google Shape;1061;p110"/>
          <p:cNvSpPr txBox="1"/>
          <p:nvPr/>
        </p:nvSpPr>
        <p:spPr>
          <a:xfrm>
            <a:off x="310213" y="2106047"/>
            <a:ext cx="85362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Smart Cities</a:t>
            </a:r>
            <a:endParaRPr sz="9000">
              <a:solidFill>
                <a:srgbClr val="FFFFFF"/>
              </a:solidFill>
              <a:latin typeface="IBM Plex Sans"/>
              <a:ea typeface="IBM Plex Sans"/>
              <a:cs typeface="IBM Plex Sans"/>
              <a:sym typeface="IBM Plex Sans"/>
            </a:endParaRPr>
          </a:p>
        </p:txBody>
      </p:sp>
      <p:sp>
        <p:nvSpPr>
          <p:cNvPr id="1062" name="Google Shape;1062;p110"/>
          <p:cNvSpPr txBox="1"/>
          <p:nvPr/>
        </p:nvSpPr>
        <p:spPr>
          <a:xfrm>
            <a:off x="6621050" y="4546875"/>
            <a:ext cx="37878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Acreditamos num Mundo sustentável e onde as pessoas se sintam felizes.</a:t>
            </a:r>
            <a:endParaRPr sz="2600">
              <a:solidFill>
                <a:srgbClr val="FFFFFF"/>
              </a:solidFill>
              <a:latin typeface="IBM Plex Mono"/>
              <a:ea typeface="IBM Plex Mono"/>
              <a:cs typeface="IBM Plex Mono"/>
              <a:sym typeface="IBM Plex Mono"/>
            </a:endParaRPr>
          </a:p>
        </p:txBody>
      </p:sp>
      <p:sp>
        <p:nvSpPr>
          <p:cNvPr id="1063" name="Google Shape;1063;p110"/>
          <p:cNvSpPr txBox="1"/>
          <p:nvPr/>
        </p:nvSpPr>
        <p:spPr>
          <a:xfrm>
            <a:off x="11673763" y="4565515"/>
            <a:ext cx="4641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solidFill>
                  <a:srgbClr val="FFFFFF"/>
                </a:solidFill>
                <a:latin typeface="IBM Plex Sans"/>
                <a:ea typeface="IBM Plex Sans"/>
                <a:cs typeface="IBM Plex Sans"/>
                <a:sym typeface="IBM Plex Sans"/>
              </a:rPr>
              <a:t>Concentramo-nos em enfrentar os desafios das cidades do presente e do futuro, investindo na inovação aplicada à mobilidade, ao ambiente, à energia, aos resíduos e ao turismo, tendo em vista a melhoria da qualidade de vida dos cidadãos.</a:t>
            </a:r>
            <a:endParaRPr sz="2300">
              <a:solidFill>
                <a:srgbClr val="FFFFFF"/>
              </a:solidFill>
              <a:latin typeface="IBM Plex Sans"/>
              <a:ea typeface="IBM Plex Sans"/>
              <a:cs typeface="IBM Plex Sans"/>
              <a:sym typeface="IBM Plex Sans"/>
            </a:endParaRPr>
          </a:p>
        </p:txBody>
      </p:sp>
      <p:sp>
        <p:nvSpPr>
          <p:cNvPr id="1064" name="Google Shape;1064;p11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 Telco ENG - Fundo azul">
  <p:cSld name="SECTION_HEADER_1_1_1_4">
    <p:bg>
      <p:bgPr>
        <a:solidFill>
          <a:srgbClr val="1B57FD"/>
        </a:solidFill>
      </p:bgPr>
    </p:bg>
    <p:spTree>
      <p:nvGrpSpPr>
        <p:cNvPr id="1065" name="Shape 1065"/>
        <p:cNvGrpSpPr/>
        <p:nvPr/>
      </p:nvGrpSpPr>
      <p:grpSpPr>
        <a:xfrm>
          <a:off x="0" y="0"/>
          <a:ext cx="0" cy="0"/>
          <a:chOff x="0" y="0"/>
          <a:chExt cx="0" cy="0"/>
        </a:xfrm>
      </p:grpSpPr>
      <p:pic>
        <p:nvPicPr>
          <p:cNvPr id="1066" name="Google Shape;1066;p111"/>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067" name="Google Shape;1067;p111"/>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068" name="Google Shape;1068;p111"/>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069" name="Google Shape;1069;p111"/>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070" name="Google Shape;1070;p111"/>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900"/>
              <a:buNone/>
              <a:defRPr>
                <a:solidFill>
                  <a:schemeClr val="lt1"/>
                </a:solidFill>
              </a:defRPr>
            </a:lvl2pPr>
            <a:lvl3pPr lvl="2">
              <a:spcBef>
                <a:spcPts val="0"/>
              </a:spcBef>
              <a:spcAft>
                <a:spcPts val="0"/>
              </a:spcAft>
              <a:buClr>
                <a:schemeClr val="lt1"/>
              </a:buClr>
              <a:buSzPts val="2900"/>
              <a:buNone/>
              <a:defRPr>
                <a:solidFill>
                  <a:schemeClr val="lt1"/>
                </a:solidFill>
              </a:defRPr>
            </a:lvl3pPr>
            <a:lvl4pPr lvl="3">
              <a:spcBef>
                <a:spcPts val="0"/>
              </a:spcBef>
              <a:spcAft>
                <a:spcPts val="0"/>
              </a:spcAft>
              <a:buClr>
                <a:schemeClr val="lt1"/>
              </a:buClr>
              <a:buSzPts val="2900"/>
              <a:buNone/>
              <a:defRPr>
                <a:solidFill>
                  <a:schemeClr val="lt1"/>
                </a:solidFill>
              </a:defRPr>
            </a:lvl4pPr>
            <a:lvl5pPr lvl="4">
              <a:spcBef>
                <a:spcPts val="0"/>
              </a:spcBef>
              <a:spcAft>
                <a:spcPts val="0"/>
              </a:spcAft>
              <a:buClr>
                <a:schemeClr val="lt1"/>
              </a:buClr>
              <a:buSzPts val="2900"/>
              <a:buNone/>
              <a:defRPr>
                <a:solidFill>
                  <a:schemeClr val="lt1"/>
                </a:solidFill>
              </a:defRPr>
            </a:lvl5pPr>
            <a:lvl6pPr lvl="5">
              <a:spcBef>
                <a:spcPts val="0"/>
              </a:spcBef>
              <a:spcAft>
                <a:spcPts val="0"/>
              </a:spcAft>
              <a:buClr>
                <a:schemeClr val="lt1"/>
              </a:buClr>
              <a:buSzPts val="2900"/>
              <a:buNone/>
              <a:defRPr>
                <a:solidFill>
                  <a:schemeClr val="lt1"/>
                </a:solidFill>
              </a:defRPr>
            </a:lvl6pPr>
            <a:lvl7pPr lvl="6">
              <a:spcBef>
                <a:spcPts val="0"/>
              </a:spcBef>
              <a:spcAft>
                <a:spcPts val="0"/>
              </a:spcAft>
              <a:buClr>
                <a:schemeClr val="lt1"/>
              </a:buClr>
              <a:buSzPts val="2900"/>
              <a:buNone/>
              <a:defRPr>
                <a:solidFill>
                  <a:schemeClr val="lt1"/>
                </a:solidFill>
              </a:defRPr>
            </a:lvl7pPr>
            <a:lvl8pPr lvl="7">
              <a:spcBef>
                <a:spcPts val="0"/>
              </a:spcBef>
              <a:spcAft>
                <a:spcPts val="0"/>
              </a:spcAft>
              <a:buClr>
                <a:schemeClr val="lt1"/>
              </a:buClr>
              <a:buSzPts val="2900"/>
              <a:buNone/>
              <a:defRPr>
                <a:solidFill>
                  <a:schemeClr val="lt1"/>
                </a:solidFill>
              </a:defRPr>
            </a:lvl8pPr>
            <a:lvl9pPr lvl="8">
              <a:spcBef>
                <a:spcPts val="0"/>
              </a:spcBef>
              <a:spcAft>
                <a:spcPts val="0"/>
              </a:spcAft>
              <a:buClr>
                <a:schemeClr val="lt1"/>
              </a:buClr>
              <a:buSzPts val="2900"/>
              <a:buNone/>
              <a:defRPr>
                <a:solidFill>
                  <a:schemeClr val="lt1"/>
                </a:solidFill>
              </a:defRPr>
            </a:lvl9pPr>
          </a:lstStyle>
          <a:p/>
        </p:txBody>
      </p:sp>
      <p:sp>
        <p:nvSpPr>
          <p:cNvPr id="1071" name="Google Shape;1071;p111"/>
          <p:cNvSpPr txBox="1"/>
          <p:nvPr/>
        </p:nvSpPr>
        <p:spPr>
          <a:xfrm>
            <a:off x="346692" y="2093888"/>
            <a:ext cx="85362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Telco &amp;</a:t>
            </a:r>
            <a:endParaRPr sz="9000">
              <a:solidFill>
                <a:srgbClr val="FFFFFF"/>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Future Internet</a:t>
            </a:r>
            <a:endParaRPr sz="9000">
              <a:solidFill>
                <a:srgbClr val="FFFFFF"/>
              </a:solidFill>
              <a:latin typeface="IBM Plex Sans"/>
              <a:ea typeface="IBM Plex Sans"/>
              <a:cs typeface="IBM Plex Sans"/>
              <a:sym typeface="IBM Plex Sans"/>
            </a:endParaRPr>
          </a:p>
        </p:txBody>
      </p:sp>
      <p:sp>
        <p:nvSpPr>
          <p:cNvPr id="1072" name="Google Shape;1072;p111"/>
          <p:cNvSpPr txBox="1"/>
          <p:nvPr/>
        </p:nvSpPr>
        <p:spPr>
          <a:xfrm>
            <a:off x="5389690" y="5613675"/>
            <a:ext cx="36660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The Internet is not everywhere yet, but that’s what we work for.</a:t>
            </a:r>
            <a:endParaRPr sz="2600">
              <a:solidFill>
                <a:srgbClr val="FFFFFF"/>
              </a:solidFill>
              <a:latin typeface="IBM Plex Mono"/>
              <a:ea typeface="IBM Plex Mono"/>
              <a:cs typeface="IBM Plex Mono"/>
              <a:sym typeface="IBM Plex Mono"/>
            </a:endParaRPr>
          </a:p>
        </p:txBody>
      </p:sp>
      <p:sp>
        <p:nvSpPr>
          <p:cNvPr id="1073" name="Google Shape;1073;p111"/>
          <p:cNvSpPr txBox="1"/>
          <p:nvPr/>
        </p:nvSpPr>
        <p:spPr>
          <a:xfrm>
            <a:off x="10442404" y="5632315"/>
            <a:ext cx="46419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solidFill>
                  <a:srgbClr val="FFFFFF"/>
                </a:solidFill>
                <a:latin typeface="IBM Plex Sans"/>
                <a:ea typeface="IBM Plex Sans"/>
                <a:cs typeface="IBM Plex Sans"/>
                <a:sym typeface="IBM Plex Sans"/>
              </a:rPr>
              <a:t>Today, everything happens at an amazing pace and, therefore, better infrastructures and networks are needed to keep up with developments. Research and development of intelligent solutions for the Internet of The Future is one of our priorities.</a:t>
            </a:r>
            <a:endParaRPr sz="2300">
              <a:solidFill>
                <a:srgbClr val="FFFFFF"/>
              </a:solidFill>
              <a:latin typeface="IBM Plex Sans"/>
              <a:ea typeface="IBM Plex Sans"/>
              <a:cs typeface="IBM Plex Sans"/>
              <a:sym typeface="IBM Plex Sans"/>
            </a:endParaRPr>
          </a:p>
        </p:txBody>
      </p:sp>
      <p:sp>
        <p:nvSpPr>
          <p:cNvPr id="1074" name="Google Shape;1074;p11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De Portugal para o Mundo">
  <p:cSld name="SECTION_HEADER_3">
    <p:bg>
      <p:bgPr>
        <a:solidFill>
          <a:srgbClr val="FFFFFF"/>
        </a:solidFill>
      </p:bgPr>
    </p:bg>
    <p:spTree>
      <p:nvGrpSpPr>
        <p:cNvPr id="91" name="Shape 91"/>
        <p:cNvGrpSpPr/>
        <p:nvPr/>
      </p:nvGrpSpPr>
      <p:grpSpPr>
        <a:xfrm>
          <a:off x="0" y="0"/>
          <a:ext cx="0" cy="0"/>
          <a:chOff x="0" y="0"/>
          <a:chExt cx="0" cy="0"/>
        </a:xfrm>
      </p:grpSpPr>
      <p:pic>
        <p:nvPicPr>
          <p:cNvPr id="92" name="Google Shape;92;p12"/>
          <p:cNvPicPr preferRelativeResize="0"/>
          <p:nvPr/>
        </p:nvPicPr>
        <p:blipFill rotWithShape="1">
          <a:blip r:embed="rId2">
            <a:alphaModFix/>
          </a:blip>
          <a:srcRect b="5923" l="0" r="0" t="5923"/>
          <a:stretch/>
        </p:blipFill>
        <p:spPr>
          <a:xfrm>
            <a:off x="5258500" y="4496175"/>
            <a:ext cx="6286198" cy="4266901"/>
          </a:xfrm>
          <a:prstGeom prst="rect">
            <a:avLst/>
          </a:prstGeom>
          <a:noFill/>
          <a:ln>
            <a:noFill/>
          </a:ln>
        </p:spPr>
      </p:pic>
      <p:sp>
        <p:nvSpPr>
          <p:cNvPr id="93" name="Google Shape;93;p1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94" name="Google Shape;94;p12"/>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95" name="Google Shape;95;p1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96" name="Google Shape;96;p1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97" name="Google Shape;97;p12"/>
          <p:cNvSpPr txBox="1"/>
          <p:nvPr/>
        </p:nvSpPr>
        <p:spPr>
          <a:xfrm>
            <a:off x="11657875" y="2200000"/>
            <a:ext cx="6172800" cy="33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250">
                <a:solidFill>
                  <a:schemeClr val="dk1"/>
                </a:solidFill>
                <a:latin typeface="IBM Plex Sans"/>
                <a:ea typeface="IBM Plex Sans"/>
                <a:cs typeface="IBM Plex Sans"/>
                <a:sym typeface="IBM Plex Sans"/>
              </a:rPr>
              <a:t>Fundada em 2007, a Ubiwhere foca-se na Investigação, Desenvolvimento e Inovação de soluções baseadas em software nas áreas das Smart Cities, Telecomunicações e Novas Tecnologias. Temos o desejo inato de mudar o Mundo. E é por isso que desenvolvemos soluções que melhoram a qualidade de vida das pessoas.</a:t>
            </a:r>
            <a:endParaRPr sz="2250">
              <a:solidFill>
                <a:schemeClr val="dk1"/>
              </a:solidFill>
              <a:latin typeface="IBM Plex Sans"/>
              <a:ea typeface="IBM Plex Sans"/>
              <a:cs typeface="IBM Plex Sans"/>
              <a:sym typeface="IBM Plex Sans"/>
            </a:endParaRPr>
          </a:p>
        </p:txBody>
      </p:sp>
      <p:sp>
        <p:nvSpPr>
          <p:cNvPr id="98" name="Google Shape;98;p12"/>
          <p:cNvSpPr txBox="1"/>
          <p:nvPr/>
        </p:nvSpPr>
        <p:spPr>
          <a:xfrm>
            <a:off x="11666902" y="7965577"/>
            <a:ext cx="6058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O futuro começa agora.</a:t>
            </a:r>
            <a:endParaRPr sz="2600">
              <a:solidFill>
                <a:srgbClr val="1B57FD"/>
              </a:solidFill>
              <a:latin typeface="IBM Plex Mono"/>
              <a:ea typeface="IBM Plex Mono"/>
              <a:cs typeface="IBM Plex Mono"/>
              <a:sym typeface="IBM Plex Mono"/>
            </a:endParaRPr>
          </a:p>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Vamos começar?</a:t>
            </a:r>
            <a:endParaRPr sz="2600">
              <a:solidFill>
                <a:srgbClr val="1B57FD"/>
              </a:solidFill>
              <a:latin typeface="IBM Plex Mono"/>
              <a:ea typeface="IBM Plex Mono"/>
              <a:cs typeface="IBM Plex Mono"/>
              <a:sym typeface="IBM Plex Mono"/>
            </a:endParaRPr>
          </a:p>
        </p:txBody>
      </p:sp>
      <p:sp>
        <p:nvSpPr>
          <p:cNvPr id="99" name="Google Shape;99;p12"/>
          <p:cNvSpPr txBox="1"/>
          <p:nvPr/>
        </p:nvSpPr>
        <p:spPr>
          <a:xfrm>
            <a:off x="248400" y="2067950"/>
            <a:ext cx="87819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De Portugal para o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mundo.</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10500">
              <a:solidFill>
                <a:schemeClr val="dk1"/>
              </a:solidFill>
              <a:latin typeface="IBM Plex Sans"/>
              <a:ea typeface="IBM Plex Sans"/>
              <a:cs typeface="IBM Plex Sans"/>
              <a:sym typeface="IBM Plex Sans"/>
            </a:endParaRPr>
          </a:p>
        </p:txBody>
      </p:sp>
      <p:sp>
        <p:nvSpPr>
          <p:cNvPr id="100" name="Google Shape;100;p1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 Telco PT - Fundo azul">
  <p:cSld name="SECTION_HEADER_1_1_1_4_2">
    <p:bg>
      <p:bgPr>
        <a:solidFill>
          <a:srgbClr val="1B57FD"/>
        </a:solidFill>
      </p:bgPr>
    </p:bg>
    <p:spTree>
      <p:nvGrpSpPr>
        <p:cNvPr id="1075" name="Shape 1075"/>
        <p:cNvGrpSpPr/>
        <p:nvPr/>
      </p:nvGrpSpPr>
      <p:grpSpPr>
        <a:xfrm>
          <a:off x="0" y="0"/>
          <a:ext cx="0" cy="0"/>
          <a:chOff x="0" y="0"/>
          <a:chExt cx="0" cy="0"/>
        </a:xfrm>
      </p:grpSpPr>
      <p:pic>
        <p:nvPicPr>
          <p:cNvPr id="1076" name="Google Shape;1076;p112"/>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077" name="Google Shape;1077;p11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078" name="Google Shape;1078;p112"/>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079" name="Google Shape;1079;p112"/>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080" name="Google Shape;1080;p112"/>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900"/>
              <a:buNone/>
              <a:defRPr>
                <a:solidFill>
                  <a:schemeClr val="lt1"/>
                </a:solidFill>
              </a:defRPr>
            </a:lvl2pPr>
            <a:lvl3pPr lvl="2">
              <a:spcBef>
                <a:spcPts val="0"/>
              </a:spcBef>
              <a:spcAft>
                <a:spcPts val="0"/>
              </a:spcAft>
              <a:buClr>
                <a:schemeClr val="lt1"/>
              </a:buClr>
              <a:buSzPts val="2900"/>
              <a:buNone/>
              <a:defRPr>
                <a:solidFill>
                  <a:schemeClr val="lt1"/>
                </a:solidFill>
              </a:defRPr>
            </a:lvl3pPr>
            <a:lvl4pPr lvl="3">
              <a:spcBef>
                <a:spcPts val="0"/>
              </a:spcBef>
              <a:spcAft>
                <a:spcPts val="0"/>
              </a:spcAft>
              <a:buClr>
                <a:schemeClr val="lt1"/>
              </a:buClr>
              <a:buSzPts val="2900"/>
              <a:buNone/>
              <a:defRPr>
                <a:solidFill>
                  <a:schemeClr val="lt1"/>
                </a:solidFill>
              </a:defRPr>
            </a:lvl4pPr>
            <a:lvl5pPr lvl="4">
              <a:spcBef>
                <a:spcPts val="0"/>
              </a:spcBef>
              <a:spcAft>
                <a:spcPts val="0"/>
              </a:spcAft>
              <a:buClr>
                <a:schemeClr val="lt1"/>
              </a:buClr>
              <a:buSzPts val="2900"/>
              <a:buNone/>
              <a:defRPr>
                <a:solidFill>
                  <a:schemeClr val="lt1"/>
                </a:solidFill>
              </a:defRPr>
            </a:lvl5pPr>
            <a:lvl6pPr lvl="5">
              <a:spcBef>
                <a:spcPts val="0"/>
              </a:spcBef>
              <a:spcAft>
                <a:spcPts val="0"/>
              </a:spcAft>
              <a:buClr>
                <a:schemeClr val="lt1"/>
              </a:buClr>
              <a:buSzPts val="2900"/>
              <a:buNone/>
              <a:defRPr>
                <a:solidFill>
                  <a:schemeClr val="lt1"/>
                </a:solidFill>
              </a:defRPr>
            </a:lvl6pPr>
            <a:lvl7pPr lvl="6">
              <a:spcBef>
                <a:spcPts val="0"/>
              </a:spcBef>
              <a:spcAft>
                <a:spcPts val="0"/>
              </a:spcAft>
              <a:buClr>
                <a:schemeClr val="lt1"/>
              </a:buClr>
              <a:buSzPts val="2900"/>
              <a:buNone/>
              <a:defRPr>
                <a:solidFill>
                  <a:schemeClr val="lt1"/>
                </a:solidFill>
              </a:defRPr>
            </a:lvl7pPr>
            <a:lvl8pPr lvl="7">
              <a:spcBef>
                <a:spcPts val="0"/>
              </a:spcBef>
              <a:spcAft>
                <a:spcPts val="0"/>
              </a:spcAft>
              <a:buClr>
                <a:schemeClr val="lt1"/>
              </a:buClr>
              <a:buSzPts val="2900"/>
              <a:buNone/>
              <a:defRPr>
                <a:solidFill>
                  <a:schemeClr val="lt1"/>
                </a:solidFill>
              </a:defRPr>
            </a:lvl8pPr>
            <a:lvl9pPr lvl="8">
              <a:spcBef>
                <a:spcPts val="0"/>
              </a:spcBef>
              <a:spcAft>
                <a:spcPts val="0"/>
              </a:spcAft>
              <a:buClr>
                <a:schemeClr val="lt1"/>
              </a:buClr>
              <a:buSzPts val="2900"/>
              <a:buNone/>
              <a:defRPr>
                <a:solidFill>
                  <a:schemeClr val="lt1"/>
                </a:solidFill>
              </a:defRPr>
            </a:lvl9pPr>
          </a:lstStyle>
          <a:p/>
        </p:txBody>
      </p:sp>
      <p:sp>
        <p:nvSpPr>
          <p:cNvPr id="1081" name="Google Shape;1081;p112"/>
          <p:cNvSpPr txBox="1"/>
          <p:nvPr/>
        </p:nvSpPr>
        <p:spPr>
          <a:xfrm>
            <a:off x="346692" y="2093888"/>
            <a:ext cx="85362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pt-PT" sz="9000">
                <a:solidFill>
                  <a:schemeClr val="lt1"/>
                </a:solidFill>
                <a:latin typeface="IBM Plex Sans"/>
                <a:ea typeface="IBM Plex Sans"/>
                <a:cs typeface="IBM Plex Sans"/>
                <a:sym typeface="IBM Plex Sans"/>
              </a:rPr>
              <a:t>Telecom</a:t>
            </a:r>
            <a:endParaRPr sz="9000">
              <a:solidFill>
                <a:schemeClr val="lt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9000">
              <a:solidFill>
                <a:srgbClr val="FFFFFF"/>
              </a:solidFill>
              <a:latin typeface="IBM Plex Sans"/>
              <a:ea typeface="IBM Plex Sans"/>
              <a:cs typeface="IBM Plex Sans"/>
              <a:sym typeface="IBM Plex Sans"/>
            </a:endParaRPr>
          </a:p>
        </p:txBody>
      </p:sp>
      <p:sp>
        <p:nvSpPr>
          <p:cNvPr id="1082" name="Google Shape;1082;p112"/>
          <p:cNvSpPr txBox="1"/>
          <p:nvPr/>
        </p:nvSpPr>
        <p:spPr>
          <a:xfrm>
            <a:off x="5389690" y="5613675"/>
            <a:ext cx="36660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Antecipamos a Internet do Futuro com soluções inteligentes.</a:t>
            </a:r>
            <a:endParaRPr sz="2600">
              <a:solidFill>
                <a:srgbClr val="FFFFFF"/>
              </a:solidFill>
              <a:latin typeface="IBM Plex Mono"/>
              <a:ea typeface="IBM Plex Mono"/>
              <a:cs typeface="IBM Plex Mono"/>
              <a:sym typeface="IBM Plex Mono"/>
            </a:endParaRPr>
          </a:p>
        </p:txBody>
      </p:sp>
      <p:sp>
        <p:nvSpPr>
          <p:cNvPr id="1083" name="Google Shape;1083;p112"/>
          <p:cNvSpPr txBox="1"/>
          <p:nvPr/>
        </p:nvSpPr>
        <p:spPr>
          <a:xfrm>
            <a:off x="10442404" y="5632315"/>
            <a:ext cx="4641900" cy="266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solidFill>
                  <a:srgbClr val="FFFFFF"/>
                </a:solidFill>
                <a:latin typeface="IBM Plex Sans"/>
                <a:ea typeface="IBM Plex Sans"/>
                <a:cs typeface="IBM Plex Sans"/>
                <a:sym typeface="IBM Plex Sans"/>
              </a:rPr>
              <a:t>Investigamos e desenvolvemos soluções que permitam melhorar as redes e infraestruturas para acompanhar a evolução das telecomunicações e proporcionar o desenvolvimento de novos serviços e soluções inteligentes.</a:t>
            </a:r>
            <a:endParaRPr sz="2300">
              <a:solidFill>
                <a:srgbClr val="FFFFFF"/>
              </a:solidFill>
              <a:latin typeface="IBM Plex Sans"/>
              <a:ea typeface="IBM Plex Sans"/>
              <a:cs typeface="IBM Plex Sans"/>
              <a:sym typeface="IBM Plex Sans"/>
            </a:endParaRPr>
          </a:p>
        </p:txBody>
      </p:sp>
      <p:sp>
        <p:nvSpPr>
          <p:cNvPr id="1084" name="Google Shape;1084;p11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 New Technologies PT - Fundo amarelo">
  <p:cSld name="SECTION_HEADER_1_1_3_1">
    <p:bg>
      <p:bgPr>
        <a:solidFill>
          <a:srgbClr val="1B57FD"/>
        </a:solidFill>
      </p:bgPr>
    </p:bg>
    <p:spTree>
      <p:nvGrpSpPr>
        <p:cNvPr id="1085" name="Shape 1085"/>
        <p:cNvGrpSpPr/>
        <p:nvPr/>
      </p:nvGrpSpPr>
      <p:grpSpPr>
        <a:xfrm>
          <a:off x="0" y="0"/>
          <a:ext cx="0" cy="0"/>
          <a:chOff x="0" y="0"/>
          <a:chExt cx="0" cy="0"/>
        </a:xfrm>
      </p:grpSpPr>
      <p:pic>
        <p:nvPicPr>
          <p:cNvPr id="1086" name="Google Shape;1086;p113"/>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087" name="Google Shape;1087;p11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cxnSp>
        <p:nvCxnSpPr>
          <p:cNvPr id="1088" name="Google Shape;1088;p113"/>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089" name="Google Shape;1089;p113"/>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090" name="Google Shape;1090;p113"/>
          <p:cNvSpPr txBox="1"/>
          <p:nvPr/>
        </p:nvSpPr>
        <p:spPr>
          <a:xfrm>
            <a:off x="337775" y="2081728"/>
            <a:ext cx="85362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Novas Tecnologias</a:t>
            </a:r>
            <a:endParaRPr sz="9000">
              <a:latin typeface="IBM Plex Sans"/>
              <a:ea typeface="IBM Plex Sans"/>
              <a:cs typeface="IBM Plex Sans"/>
              <a:sym typeface="IBM Plex Sans"/>
            </a:endParaRPr>
          </a:p>
        </p:txBody>
      </p:sp>
      <p:sp>
        <p:nvSpPr>
          <p:cNvPr id="1091" name="Google Shape;1091;p113"/>
          <p:cNvSpPr txBox="1"/>
          <p:nvPr/>
        </p:nvSpPr>
        <p:spPr>
          <a:xfrm>
            <a:off x="5365375" y="5613685"/>
            <a:ext cx="46419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latin typeface="IBM Plex Mono"/>
                <a:ea typeface="IBM Plex Mono"/>
                <a:cs typeface="IBM Plex Mono"/>
                <a:sym typeface="IBM Plex Mono"/>
              </a:rPr>
              <a:t>Apoiamos empresas e comunidades na criação de novas ideias.</a:t>
            </a:r>
            <a:endParaRPr sz="2600">
              <a:latin typeface="IBM Plex Mono"/>
              <a:ea typeface="IBM Plex Mono"/>
              <a:cs typeface="IBM Plex Mono"/>
              <a:sym typeface="IBM Plex Mono"/>
            </a:endParaRPr>
          </a:p>
        </p:txBody>
      </p:sp>
      <p:sp>
        <p:nvSpPr>
          <p:cNvPr id="1092" name="Google Shape;1092;p113"/>
          <p:cNvSpPr txBox="1"/>
          <p:nvPr/>
        </p:nvSpPr>
        <p:spPr>
          <a:xfrm>
            <a:off x="10418085" y="5632315"/>
            <a:ext cx="46419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latin typeface="IBM Plex Sans"/>
                <a:ea typeface="IBM Plex Sans"/>
                <a:cs typeface="IBM Plex Sans"/>
                <a:sym typeface="IBM Plex Sans"/>
              </a:rPr>
              <a:t>Oferecemos inovação às rotinas das pessoas com a integração de novas tecnologias que oferecem suporte em várias áreas. Desde aplicações móveis a sistemas de reconhecimento gestual, o impacto vanguardista das nossas soluções fala por si.</a:t>
            </a:r>
            <a:endParaRPr sz="2300">
              <a:latin typeface="IBM Plex Sans"/>
              <a:ea typeface="IBM Plex Sans"/>
              <a:cs typeface="IBM Plex Sans"/>
              <a:sym typeface="IBM Plex Sans"/>
            </a:endParaRPr>
          </a:p>
        </p:txBody>
      </p:sp>
      <p:pic>
        <p:nvPicPr>
          <p:cNvPr id="1093" name="Google Shape;1093;p113"/>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1094" name="Google Shape;1094;p11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Smart Cities PT - Fundo amarelo">
  <p:cSld name="SECTION_HEADER_1_1_1_6_1">
    <p:bg>
      <p:bgPr>
        <a:solidFill>
          <a:srgbClr val="1B57FD"/>
        </a:solidFill>
      </p:bgPr>
    </p:bg>
    <p:spTree>
      <p:nvGrpSpPr>
        <p:cNvPr id="1095" name="Shape 1095"/>
        <p:cNvGrpSpPr/>
        <p:nvPr/>
      </p:nvGrpSpPr>
      <p:grpSpPr>
        <a:xfrm>
          <a:off x="0" y="0"/>
          <a:ext cx="0" cy="0"/>
          <a:chOff x="0" y="0"/>
          <a:chExt cx="0" cy="0"/>
        </a:xfrm>
      </p:grpSpPr>
      <p:pic>
        <p:nvPicPr>
          <p:cNvPr id="1096" name="Google Shape;1096;p114"/>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097" name="Google Shape;1097;p11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cxnSp>
        <p:nvCxnSpPr>
          <p:cNvPr id="1098" name="Google Shape;1098;p114"/>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099" name="Google Shape;1099;p114"/>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00" name="Google Shape;1100;p114"/>
          <p:cNvSpPr txBox="1"/>
          <p:nvPr/>
        </p:nvSpPr>
        <p:spPr>
          <a:xfrm>
            <a:off x="310213" y="2106047"/>
            <a:ext cx="85362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Smart Cities</a:t>
            </a:r>
            <a:endParaRPr sz="9000">
              <a:latin typeface="IBM Plex Sans"/>
              <a:ea typeface="IBM Plex Sans"/>
              <a:cs typeface="IBM Plex Sans"/>
              <a:sym typeface="IBM Plex Sans"/>
            </a:endParaRPr>
          </a:p>
        </p:txBody>
      </p:sp>
      <p:sp>
        <p:nvSpPr>
          <p:cNvPr id="1101" name="Google Shape;1101;p114"/>
          <p:cNvSpPr txBox="1"/>
          <p:nvPr/>
        </p:nvSpPr>
        <p:spPr>
          <a:xfrm>
            <a:off x="6621050" y="4546875"/>
            <a:ext cx="37878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Acreditamos num Mundo sustentável e onde as pessoas se sintam felizes.</a:t>
            </a:r>
            <a:endParaRPr sz="2600">
              <a:latin typeface="IBM Plex Mono"/>
              <a:ea typeface="IBM Plex Mono"/>
              <a:cs typeface="IBM Plex Mono"/>
              <a:sym typeface="IBM Plex Mono"/>
            </a:endParaRPr>
          </a:p>
        </p:txBody>
      </p:sp>
      <p:sp>
        <p:nvSpPr>
          <p:cNvPr id="1102" name="Google Shape;1102;p114"/>
          <p:cNvSpPr txBox="1"/>
          <p:nvPr/>
        </p:nvSpPr>
        <p:spPr>
          <a:xfrm>
            <a:off x="11673763" y="4565515"/>
            <a:ext cx="46419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latin typeface="IBM Plex Sans"/>
                <a:ea typeface="IBM Plex Sans"/>
                <a:cs typeface="IBM Plex Sans"/>
                <a:sym typeface="IBM Plex Sans"/>
              </a:rPr>
              <a:t>Concentramo-nos em enfrentar os desafios das cidades do presente e do futuro, investindo na inovação aplicada à mobilidade, ao ambiente, à energia, aos resíduos e ao turismo, tendo em vista a melhoria da qualidade de vida dos cidadãos.</a:t>
            </a:r>
            <a:endParaRPr sz="2300">
              <a:latin typeface="IBM Plex Sans"/>
              <a:ea typeface="IBM Plex Sans"/>
              <a:cs typeface="IBM Plex Sans"/>
              <a:sym typeface="IBM Plex Sans"/>
            </a:endParaRPr>
          </a:p>
        </p:txBody>
      </p:sp>
      <p:pic>
        <p:nvPicPr>
          <p:cNvPr id="1103" name="Google Shape;1103;p114"/>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1104" name="Google Shape;1104;p11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 Telco PT - Fundo amarelo">
  <p:cSld name="SECTION_HEADER_1_1_1_4_2_1">
    <p:bg>
      <p:bgPr>
        <a:solidFill>
          <a:srgbClr val="1B57FD"/>
        </a:solidFill>
      </p:bgPr>
    </p:bg>
    <p:spTree>
      <p:nvGrpSpPr>
        <p:cNvPr id="1105" name="Shape 1105"/>
        <p:cNvGrpSpPr/>
        <p:nvPr/>
      </p:nvGrpSpPr>
      <p:grpSpPr>
        <a:xfrm>
          <a:off x="0" y="0"/>
          <a:ext cx="0" cy="0"/>
          <a:chOff x="0" y="0"/>
          <a:chExt cx="0" cy="0"/>
        </a:xfrm>
      </p:grpSpPr>
      <p:pic>
        <p:nvPicPr>
          <p:cNvPr id="1106" name="Google Shape;1106;p115"/>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107" name="Google Shape;1107;p11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cxnSp>
        <p:nvCxnSpPr>
          <p:cNvPr id="1108" name="Google Shape;1108;p115"/>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09" name="Google Shape;1109;p115"/>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10" name="Google Shape;1110;p115"/>
          <p:cNvSpPr txBox="1"/>
          <p:nvPr/>
        </p:nvSpPr>
        <p:spPr>
          <a:xfrm>
            <a:off x="346692" y="2093888"/>
            <a:ext cx="85362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Telecom</a:t>
            </a:r>
            <a:endParaRPr sz="9000">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9000">
              <a:latin typeface="IBM Plex Sans"/>
              <a:ea typeface="IBM Plex Sans"/>
              <a:cs typeface="IBM Plex Sans"/>
              <a:sym typeface="IBM Plex Sans"/>
            </a:endParaRPr>
          </a:p>
        </p:txBody>
      </p:sp>
      <p:sp>
        <p:nvSpPr>
          <p:cNvPr id="1111" name="Google Shape;1111;p115"/>
          <p:cNvSpPr txBox="1"/>
          <p:nvPr/>
        </p:nvSpPr>
        <p:spPr>
          <a:xfrm>
            <a:off x="5389690" y="5613675"/>
            <a:ext cx="36660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Antecipamos a Internet do Futuro com soluções inteligentes.</a:t>
            </a:r>
            <a:endParaRPr sz="2600">
              <a:latin typeface="IBM Plex Mono"/>
              <a:ea typeface="IBM Plex Mono"/>
              <a:cs typeface="IBM Plex Mono"/>
              <a:sym typeface="IBM Plex Mono"/>
            </a:endParaRPr>
          </a:p>
        </p:txBody>
      </p:sp>
      <p:sp>
        <p:nvSpPr>
          <p:cNvPr id="1112" name="Google Shape;1112;p115"/>
          <p:cNvSpPr txBox="1"/>
          <p:nvPr/>
        </p:nvSpPr>
        <p:spPr>
          <a:xfrm>
            <a:off x="10442404" y="5632315"/>
            <a:ext cx="4641900" cy="266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latin typeface="IBM Plex Sans"/>
                <a:ea typeface="IBM Plex Sans"/>
                <a:cs typeface="IBM Plex Sans"/>
                <a:sym typeface="IBM Plex Sans"/>
              </a:rPr>
              <a:t>Investigamos e desenvolvemos soluções que permitam melhorar as redes e infraestruturas para acompanhar a evolução das telecomunicações e proporcionar o desenvolvimento de novos serviços e soluções inteligentes.</a:t>
            </a:r>
            <a:endParaRPr sz="2300">
              <a:latin typeface="IBM Plex Sans"/>
              <a:ea typeface="IBM Plex Sans"/>
              <a:cs typeface="IBM Plex Sans"/>
              <a:sym typeface="IBM Plex Sans"/>
            </a:endParaRPr>
          </a:p>
        </p:txBody>
      </p:sp>
      <p:pic>
        <p:nvPicPr>
          <p:cNvPr id="1113" name="Google Shape;1113;p115"/>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1114" name="Google Shape;1114;p11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 New Technologies - Fundo amarelo">
  <p:cSld name="SECTION_HEADER_1_1_2">
    <p:bg>
      <p:bgPr>
        <a:solidFill>
          <a:srgbClr val="1B57FD"/>
        </a:solidFill>
      </p:bgPr>
    </p:bg>
    <p:spTree>
      <p:nvGrpSpPr>
        <p:cNvPr id="1115" name="Shape 1115"/>
        <p:cNvGrpSpPr/>
        <p:nvPr/>
      </p:nvGrpSpPr>
      <p:grpSpPr>
        <a:xfrm>
          <a:off x="0" y="0"/>
          <a:ext cx="0" cy="0"/>
          <a:chOff x="0" y="0"/>
          <a:chExt cx="0" cy="0"/>
        </a:xfrm>
      </p:grpSpPr>
      <p:pic>
        <p:nvPicPr>
          <p:cNvPr id="1116" name="Google Shape;1116;p116"/>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117" name="Google Shape;1117;p11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cxnSp>
        <p:nvCxnSpPr>
          <p:cNvPr id="1118" name="Google Shape;1118;p116"/>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19" name="Google Shape;1119;p116"/>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20" name="Google Shape;1120;p116"/>
          <p:cNvSpPr txBox="1"/>
          <p:nvPr/>
        </p:nvSpPr>
        <p:spPr>
          <a:xfrm>
            <a:off x="5365375" y="5613685"/>
            <a:ext cx="4641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Every day there are new technological advances in the most diverse areas.</a:t>
            </a:r>
            <a:endParaRPr sz="2600">
              <a:latin typeface="IBM Plex Mono"/>
              <a:ea typeface="IBM Plex Mono"/>
              <a:cs typeface="IBM Plex Mono"/>
              <a:sym typeface="IBM Plex Mono"/>
            </a:endParaRPr>
          </a:p>
        </p:txBody>
      </p:sp>
      <p:sp>
        <p:nvSpPr>
          <p:cNvPr id="1121" name="Google Shape;1121;p116"/>
          <p:cNvSpPr txBox="1"/>
          <p:nvPr/>
        </p:nvSpPr>
        <p:spPr>
          <a:xfrm>
            <a:off x="10418085" y="5632315"/>
            <a:ext cx="4641900" cy="266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latin typeface="IBM Plex Sans"/>
                <a:ea typeface="IBM Plex Sans"/>
                <a:cs typeface="IBM Plex Sans"/>
                <a:sym typeface="IBM Plex Sans"/>
              </a:rPr>
              <a:t>As an experienced technology company, we have the mission of being at the forefront of innovation and supporting companies and communities in creating new ideas that help make the World a better place.</a:t>
            </a:r>
            <a:endParaRPr sz="2300">
              <a:latin typeface="IBM Plex Sans"/>
              <a:ea typeface="IBM Plex Sans"/>
              <a:cs typeface="IBM Plex Sans"/>
              <a:sym typeface="IBM Plex Sans"/>
            </a:endParaRPr>
          </a:p>
        </p:txBody>
      </p:sp>
      <p:pic>
        <p:nvPicPr>
          <p:cNvPr id="1122" name="Google Shape;1122;p116"/>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1123" name="Google Shape;1123;p116"/>
          <p:cNvSpPr txBox="1"/>
          <p:nvPr/>
        </p:nvSpPr>
        <p:spPr>
          <a:xfrm>
            <a:off x="337775" y="2081728"/>
            <a:ext cx="85362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New Technologies</a:t>
            </a:r>
            <a:endParaRPr sz="9000">
              <a:solidFill>
                <a:schemeClr val="dk1"/>
              </a:solidFill>
              <a:latin typeface="IBM Plex Sans"/>
              <a:ea typeface="IBM Plex Sans"/>
              <a:cs typeface="IBM Plex Sans"/>
              <a:sym typeface="IBM Plex Sans"/>
            </a:endParaRPr>
          </a:p>
        </p:txBody>
      </p:sp>
      <p:sp>
        <p:nvSpPr>
          <p:cNvPr id="1124" name="Google Shape;1124;p11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 Smart Cities - Fundo amarelo">
  <p:cSld name="SECTION_HEADER_1_1_1_5">
    <p:bg>
      <p:bgPr>
        <a:solidFill>
          <a:srgbClr val="1B57FD"/>
        </a:solidFill>
      </p:bgPr>
    </p:bg>
    <p:spTree>
      <p:nvGrpSpPr>
        <p:cNvPr id="1125" name="Shape 1125"/>
        <p:cNvGrpSpPr/>
        <p:nvPr/>
      </p:nvGrpSpPr>
      <p:grpSpPr>
        <a:xfrm>
          <a:off x="0" y="0"/>
          <a:ext cx="0" cy="0"/>
          <a:chOff x="0" y="0"/>
          <a:chExt cx="0" cy="0"/>
        </a:xfrm>
      </p:grpSpPr>
      <p:pic>
        <p:nvPicPr>
          <p:cNvPr id="1126" name="Google Shape;1126;p117"/>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127" name="Google Shape;1127;p11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cxnSp>
        <p:nvCxnSpPr>
          <p:cNvPr id="1128" name="Google Shape;1128;p117"/>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29" name="Google Shape;1129;p117"/>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30" name="Google Shape;1130;p117"/>
          <p:cNvSpPr txBox="1"/>
          <p:nvPr/>
        </p:nvSpPr>
        <p:spPr>
          <a:xfrm>
            <a:off x="6621050" y="4546875"/>
            <a:ext cx="36660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We believe in a sustainable world where people feel happy.</a:t>
            </a:r>
            <a:endParaRPr sz="2600">
              <a:latin typeface="IBM Plex Mono"/>
              <a:ea typeface="IBM Plex Mono"/>
              <a:cs typeface="IBM Plex Mono"/>
              <a:sym typeface="IBM Plex Mono"/>
            </a:endParaRPr>
          </a:p>
        </p:txBody>
      </p:sp>
      <p:sp>
        <p:nvSpPr>
          <p:cNvPr id="1131" name="Google Shape;1131;p117"/>
          <p:cNvSpPr txBox="1"/>
          <p:nvPr/>
        </p:nvSpPr>
        <p:spPr>
          <a:xfrm>
            <a:off x="11673763" y="4565515"/>
            <a:ext cx="46419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latin typeface="IBM Plex Sans"/>
                <a:ea typeface="IBM Plex Sans"/>
                <a:cs typeface="IBM Plex Sans"/>
                <a:sym typeface="IBM Plex Sans"/>
              </a:rPr>
              <a:t>That's why we work every day to be leaders in Smart Cities and everything they involve: Environment, Mobility, Tourism, Energy and more.</a:t>
            </a:r>
            <a:endParaRPr sz="2300">
              <a:latin typeface="IBM Plex Sans"/>
              <a:ea typeface="IBM Plex Sans"/>
              <a:cs typeface="IBM Plex Sans"/>
              <a:sym typeface="IBM Plex Sans"/>
            </a:endParaRPr>
          </a:p>
        </p:txBody>
      </p:sp>
      <p:pic>
        <p:nvPicPr>
          <p:cNvPr id="1132" name="Google Shape;1132;p117"/>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1133" name="Google Shape;1133;p117"/>
          <p:cNvSpPr txBox="1"/>
          <p:nvPr/>
        </p:nvSpPr>
        <p:spPr>
          <a:xfrm>
            <a:off x="310213" y="2106047"/>
            <a:ext cx="85362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Smart Cities</a:t>
            </a:r>
            <a:endParaRPr sz="9000">
              <a:latin typeface="IBM Plex Sans"/>
              <a:ea typeface="IBM Plex Sans"/>
              <a:cs typeface="IBM Plex Sans"/>
              <a:sym typeface="IBM Plex Sans"/>
            </a:endParaRPr>
          </a:p>
        </p:txBody>
      </p:sp>
      <p:sp>
        <p:nvSpPr>
          <p:cNvPr id="1134" name="Google Shape;1134;p11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 Telco - Fundo amarelo">
  <p:cSld name="SECTION_HEADER_1_1_1_4_1">
    <p:bg>
      <p:bgPr>
        <a:solidFill>
          <a:srgbClr val="1B57FD"/>
        </a:solidFill>
      </p:bgPr>
    </p:bg>
    <p:spTree>
      <p:nvGrpSpPr>
        <p:cNvPr id="1135" name="Shape 1135"/>
        <p:cNvGrpSpPr/>
        <p:nvPr/>
      </p:nvGrpSpPr>
      <p:grpSpPr>
        <a:xfrm>
          <a:off x="0" y="0"/>
          <a:ext cx="0" cy="0"/>
          <a:chOff x="0" y="0"/>
          <a:chExt cx="0" cy="0"/>
        </a:xfrm>
      </p:grpSpPr>
      <p:pic>
        <p:nvPicPr>
          <p:cNvPr id="1136" name="Google Shape;1136;p118"/>
          <p:cNvPicPr preferRelativeResize="0"/>
          <p:nvPr/>
        </p:nvPicPr>
        <p:blipFill rotWithShape="1">
          <a:blip r:embed="rId2">
            <a:alphaModFix/>
          </a:blip>
          <a:srcRect b="0" l="0" r="0" t="0"/>
          <a:stretch/>
        </p:blipFill>
        <p:spPr>
          <a:xfrm>
            <a:off x="0" y="25"/>
            <a:ext cx="18288000" cy="10286963"/>
          </a:xfrm>
          <a:prstGeom prst="rect">
            <a:avLst/>
          </a:prstGeom>
          <a:noFill/>
          <a:ln>
            <a:noFill/>
          </a:ln>
        </p:spPr>
      </p:pic>
      <p:sp>
        <p:nvSpPr>
          <p:cNvPr id="1137" name="Google Shape;1137;p118"/>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cxnSp>
        <p:nvCxnSpPr>
          <p:cNvPr id="1138" name="Google Shape;1138;p118"/>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39" name="Google Shape;1139;p118"/>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40" name="Google Shape;1140;p118"/>
          <p:cNvSpPr txBox="1"/>
          <p:nvPr/>
        </p:nvSpPr>
        <p:spPr>
          <a:xfrm>
            <a:off x="5389690" y="5613675"/>
            <a:ext cx="36660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The Internet is not everywhere yet, but that’s what we work for.</a:t>
            </a:r>
            <a:endParaRPr sz="2600">
              <a:latin typeface="IBM Plex Mono"/>
              <a:ea typeface="IBM Plex Mono"/>
              <a:cs typeface="IBM Plex Mono"/>
              <a:sym typeface="IBM Plex Mono"/>
            </a:endParaRPr>
          </a:p>
        </p:txBody>
      </p:sp>
      <p:sp>
        <p:nvSpPr>
          <p:cNvPr id="1141" name="Google Shape;1141;p118"/>
          <p:cNvSpPr txBox="1"/>
          <p:nvPr/>
        </p:nvSpPr>
        <p:spPr>
          <a:xfrm>
            <a:off x="10442404" y="5632315"/>
            <a:ext cx="46419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300">
                <a:latin typeface="IBM Plex Sans"/>
                <a:ea typeface="IBM Plex Sans"/>
                <a:cs typeface="IBM Plex Sans"/>
                <a:sym typeface="IBM Plex Sans"/>
              </a:rPr>
              <a:t>Today, everything happens at an amazing pace and, therefore, better infrastructures and networks are needed to keep up with developments. Research and development of intelligent solutions for the Internet of The Future is one of our priorities.</a:t>
            </a:r>
            <a:endParaRPr sz="2300">
              <a:latin typeface="IBM Plex Sans"/>
              <a:ea typeface="IBM Plex Sans"/>
              <a:cs typeface="IBM Plex Sans"/>
              <a:sym typeface="IBM Plex Sans"/>
            </a:endParaRPr>
          </a:p>
        </p:txBody>
      </p:sp>
      <p:pic>
        <p:nvPicPr>
          <p:cNvPr id="1142" name="Google Shape;1142;p118"/>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1143" name="Google Shape;1143;p118"/>
          <p:cNvSpPr txBox="1"/>
          <p:nvPr/>
        </p:nvSpPr>
        <p:spPr>
          <a:xfrm>
            <a:off x="346692" y="2093888"/>
            <a:ext cx="85362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Telco &amp;</a:t>
            </a:r>
            <a:endParaRPr sz="90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Future Internet</a:t>
            </a:r>
            <a:endParaRPr sz="9000">
              <a:solidFill>
                <a:schemeClr val="dk1"/>
              </a:solidFill>
              <a:latin typeface="IBM Plex Sans"/>
              <a:ea typeface="IBM Plex Sans"/>
              <a:cs typeface="IBM Plex Sans"/>
              <a:sym typeface="IBM Plex Sans"/>
            </a:endParaRPr>
          </a:p>
        </p:txBody>
      </p:sp>
      <p:sp>
        <p:nvSpPr>
          <p:cNvPr id="1144" name="Google Shape;1144;p11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 Onde estamos">
  <p:cSld name="CUSTOM_1_1_1_1_1_1_1_1_1_5">
    <p:bg>
      <p:bgPr>
        <a:solidFill>
          <a:srgbClr val="FFFFFF"/>
        </a:solidFill>
      </p:bgPr>
    </p:bg>
    <p:spTree>
      <p:nvGrpSpPr>
        <p:cNvPr id="1145" name="Shape 1145"/>
        <p:cNvGrpSpPr/>
        <p:nvPr/>
      </p:nvGrpSpPr>
      <p:grpSpPr>
        <a:xfrm>
          <a:off x="0" y="0"/>
          <a:ext cx="0" cy="0"/>
          <a:chOff x="0" y="0"/>
          <a:chExt cx="0" cy="0"/>
        </a:xfrm>
      </p:grpSpPr>
      <p:sp>
        <p:nvSpPr>
          <p:cNvPr id="1146" name="Google Shape;1146;p119"/>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147" name="Google Shape;1147;p11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148" name="Google Shape;1148;p11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49" name="Google Shape;1149;p119"/>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50" name="Google Shape;1150;p119"/>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51" name="Google Shape;1151;p119"/>
          <p:cNvSpPr txBox="1"/>
          <p:nvPr/>
        </p:nvSpPr>
        <p:spPr>
          <a:xfrm>
            <a:off x="352864" y="4543302"/>
            <a:ext cx="4782300" cy="219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latin typeface="IBM Plex Sans SemiBold"/>
                <a:ea typeface="IBM Plex Sans SemiBold"/>
                <a:cs typeface="IBM Plex Sans SemiBold"/>
                <a:sym typeface="IBM Plex Sans SemiBold"/>
              </a:rPr>
              <a:t>Head</a:t>
            </a:r>
            <a:r>
              <a:rPr lang="pt-PT" sz="2600">
                <a:latin typeface="IBM Plex Sans SemiBold"/>
                <a:ea typeface="IBM Plex Sans SemiBold"/>
                <a:cs typeface="IBM Plex Sans SemiBold"/>
                <a:sym typeface="IBM Plex Sans SemiBold"/>
              </a:rPr>
              <a:t>w</a:t>
            </a:r>
            <a:endParaRPr sz="2600">
              <a:latin typeface="IBM Plex Sans SemiBold"/>
              <a:ea typeface="IBM Plex Sans SemiBold"/>
              <a:cs typeface="IBM Plex Sans SemiBold"/>
              <a:sym typeface="IBM Plex Sans SemiBold"/>
            </a:endParaRPr>
          </a:p>
          <a:p>
            <a:pPr indent="0" lvl="0" marL="0" rtl="0" algn="l">
              <a:lnSpc>
                <a:spcPct val="115000"/>
              </a:lnSpc>
              <a:spcBef>
                <a:spcPts val="0"/>
              </a:spcBef>
              <a:spcAft>
                <a:spcPts val="0"/>
              </a:spcAft>
              <a:buNone/>
            </a:pPr>
            <a:r>
              <a:rPr lang="pt-PT" sz="2000">
                <a:latin typeface="IBM Plex Mono"/>
                <a:ea typeface="IBM Plex Mono"/>
                <a:cs typeface="IBM Plex Mono"/>
                <a:sym typeface="IBM Plex Mono"/>
              </a:rPr>
              <a:t>Aveiro</a:t>
            </a:r>
            <a:endParaRPr sz="2000">
              <a:latin typeface="IBM Plex Mono"/>
              <a:ea typeface="IBM Plex Mono"/>
              <a:cs typeface="IBM Plex Mono"/>
              <a:sym typeface="IBM Plex Mono"/>
            </a:endParaRPr>
          </a:p>
          <a:p>
            <a:pPr indent="0" lvl="0" marL="0" rtl="0" algn="l">
              <a:lnSpc>
                <a:spcPct val="115000"/>
              </a:lnSpc>
              <a:spcBef>
                <a:spcPts val="0"/>
              </a:spcBef>
              <a:spcAft>
                <a:spcPts val="0"/>
              </a:spcAft>
              <a:buNone/>
            </a:pPr>
            <a:r>
              <a:t/>
            </a:r>
            <a:endParaRPr sz="2400">
              <a:latin typeface="IBM Plex Mono"/>
              <a:ea typeface="IBM Plex Mono"/>
              <a:cs typeface="IBM Plex Mono"/>
              <a:sym typeface="IBM Plex Mono"/>
            </a:endParaRPr>
          </a:p>
          <a:p>
            <a:pPr indent="0" lvl="0" marL="0" rtl="0" algn="l">
              <a:lnSpc>
                <a:spcPct val="115000"/>
              </a:lnSpc>
              <a:spcBef>
                <a:spcPts val="0"/>
              </a:spcBef>
              <a:spcAft>
                <a:spcPts val="0"/>
              </a:spcAft>
              <a:buClr>
                <a:schemeClr val="dk1"/>
              </a:buClr>
              <a:buSzPts val="1100"/>
              <a:buFont typeface="Arial"/>
              <a:buNone/>
            </a:pPr>
            <a:r>
              <a:rPr lang="pt-PT" sz="2600">
                <a:solidFill>
                  <a:schemeClr val="dk1"/>
                </a:solidFill>
                <a:latin typeface="IBM Plex Sans SemiBold"/>
                <a:ea typeface="IBM Plex Sans SemiBold"/>
                <a:cs typeface="IBM Plex Sans SemiBold"/>
                <a:sym typeface="IBM Plex Sans SemiBold"/>
              </a:rPr>
              <a:t>R&amp;I Center</a:t>
            </a:r>
            <a:endParaRPr sz="2600">
              <a:solidFill>
                <a:schemeClr val="dk1"/>
              </a:solidFill>
              <a:latin typeface="IBM Plex Sans SemiBold"/>
              <a:ea typeface="IBM Plex Sans SemiBold"/>
              <a:cs typeface="IBM Plex Sans SemiBold"/>
              <a:sym typeface="IBM Plex Sans SemiBold"/>
            </a:endParaRPr>
          </a:p>
          <a:p>
            <a:pPr indent="0" lvl="0" marL="0" rtl="0" algn="l">
              <a:lnSpc>
                <a:spcPct val="115000"/>
              </a:lnSpc>
              <a:spcBef>
                <a:spcPts val="0"/>
              </a:spcBef>
              <a:spcAft>
                <a:spcPts val="0"/>
              </a:spcAft>
              <a:buClr>
                <a:schemeClr val="dk1"/>
              </a:buClr>
              <a:buSzPts val="1100"/>
              <a:buFont typeface="Arial"/>
              <a:buNone/>
            </a:pPr>
            <a:r>
              <a:rPr lang="pt-PT" sz="2000">
                <a:solidFill>
                  <a:schemeClr val="dk1"/>
                </a:solidFill>
                <a:latin typeface="IBM Plex Mono"/>
                <a:ea typeface="IBM Plex Mono"/>
                <a:cs typeface="IBM Plex Mono"/>
                <a:sym typeface="IBM Plex Mono"/>
              </a:rPr>
              <a:t>Coimbra (IPN)</a:t>
            </a:r>
            <a:endParaRPr sz="2000">
              <a:solidFill>
                <a:schemeClr val="dk1"/>
              </a:solidFill>
              <a:latin typeface="IBM Plex Mono"/>
              <a:ea typeface="IBM Plex Mono"/>
              <a:cs typeface="IBM Plex Mono"/>
              <a:sym typeface="IBM Plex Mono"/>
            </a:endParaRPr>
          </a:p>
        </p:txBody>
      </p:sp>
      <p:sp>
        <p:nvSpPr>
          <p:cNvPr id="1152" name="Google Shape;1152;p119"/>
          <p:cNvSpPr txBox="1"/>
          <p:nvPr/>
        </p:nvSpPr>
        <p:spPr>
          <a:xfrm>
            <a:off x="304877" y="2093775"/>
            <a:ext cx="92631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Where we are</a:t>
            </a:r>
            <a:endParaRPr sz="9000">
              <a:latin typeface="IBM Plex Sans"/>
              <a:ea typeface="IBM Plex Sans"/>
              <a:cs typeface="IBM Plex Sans"/>
              <a:sym typeface="IBM Plex Sans"/>
            </a:endParaRPr>
          </a:p>
        </p:txBody>
      </p:sp>
      <p:pic>
        <p:nvPicPr>
          <p:cNvPr id="1153" name="Google Shape;1153;p119"/>
          <p:cNvPicPr preferRelativeResize="0"/>
          <p:nvPr/>
        </p:nvPicPr>
        <p:blipFill rotWithShape="1">
          <a:blip r:embed="rId3">
            <a:alphaModFix/>
          </a:blip>
          <a:srcRect b="841" l="21793" r="1117" t="7700"/>
          <a:stretch/>
        </p:blipFill>
        <p:spPr>
          <a:xfrm>
            <a:off x="12241728" y="2362725"/>
            <a:ext cx="5589074" cy="5105703"/>
          </a:xfrm>
          <a:prstGeom prst="rect">
            <a:avLst/>
          </a:prstGeom>
          <a:noFill/>
          <a:ln>
            <a:noFill/>
          </a:ln>
        </p:spPr>
      </p:pic>
      <p:sp>
        <p:nvSpPr>
          <p:cNvPr id="1154" name="Google Shape;1154;p119"/>
          <p:cNvSpPr txBox="1"/>
          <p:nvPr/>
        </p:nvSpPr>
        <p:spPr>
          <a:xfrm>
            <a:off x="4131125" y="4543300"/>
            <a:ext cx="5127000" cy="3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solidFill>
                  <a:schemeClr val="dk1"/>
                </a:solidFill>
                <a:latin typeface="IBM Plex Sans SemiBold"/>
                <a:ea typeface="IBM Plex Sans SemiBold"/>
                <a:cs typeface="IBM Plex Sans SemiBold"/>
                <a:sym typeface="IBM Plex Sans SemiBold"/>
              </a:rPr>
              <a:t>Rede de Laboratórios</a:t>
            </a:r>
            <a:endParaRPr sz="2600">
              <a:solidFill>
                <a:schemeClr val="dk1"/>
              </a:solidFill>
              <a:latin typeface="IBM Plex Sans SemiBold"/>
              <a:ea typeface="IBM Plex Sans SemiBold"/>
              <a:cs typeface="IBM Plex Sans SemiBold"/>
              <a:sym typeface="IBM Plex Sans SemiBold"/>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C2E4Industry</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Robotics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Artificial Intelligence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Creative Intelligence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CCAM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Connected Intelligence Open Lab</a:t>
            </a:r>
            <a:endParaRPr sz="2000">
              <a:solidFill>
                <a:schemeClr val="dk1"/>
              </a:solidFill>
              <a:latin typeface="IBM Plex Mono"/>
              <a:ea typeface="IBM Plex Mono"/>
              <a:cs typeface="IBM Plex Mono"/>
              <a:sym typeface="IBM Plex Mono"/>
            </a:endParaRPr>
          </a:p>
        </p:txBody>
      </p:sp>
      <p:pic>
        <p:nvPicPr>
          <p:cNvPr id="1155" name="Google Shape;1155;p119"/>
          <p:cNvPicPr preferRelativeResize="0"/>
          <p:nvPr/>
        </p:nvPicPr>
        <p:blipFill rotWithShape="1">
          <a:blip r:embed="rId4">
            <a:alphaModFix/>
          </a:blip>
          <a:srcRect b="28634" l="0" r="0" t="18545"/>
          <a:stretch/>
        </p:blipFill>
        <p:spPr>
          <a:xfrm>
            <a:off x="10287425" y="6242599"/>
            <a:ext cx="4071476" cy="2520491"/>
          </a:xfrm>
          <a:prstGeom prst="rect">
            <a:avLst/>
          </a:prstGeom>
          <a:noFill/>
          <a:ln>
            <a:noFill/>
          </a:ln>
        </p:spPr>
      </p:pic>
      <p:sp>
        <p:nvSpPr>
          <p:cNvPr id="1156" name="Google Shape;1156;p11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 Onde estamos EN">
  <p:cSld name="CUSTOM_1_1_1_1_1_1_1_1_1_5_1">
    <p:bg>
      <p:bgPr>
        <a:solidFill>
          <a:srgbClr val="FFFFFF"/>
        </a:solidFill>
      </p:bgPr>
    </p:bg>
    <p:spTree>
      <p:nvGrpSpPr>
        <p:cNvPr id="1157" name="Shape 1157"/>
        <p:cNvGrpSpPr/>
        <p:nvPr/>
      </p:nvGrpSpPr>
      <p:grpSpPr>
        <a:xfrm>
          <a:off x="0" y="0"/>
          <a:ext cx="0" cy="0"/>
          <a:chOff x="0" y="0"/>
          <a:chExt cx="0" cy="0"/>
        </a:xfrm>
      </p:grpSpPr>
      <p:sp>
        <p:nvSpPr>
          <p:cNvPr id="1158" name="Google Shape;1158;p120"/>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159" name="Google Shape;1159;p12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160" name="Google Shape;1160;p12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61" name="Google Shape;1161;p120"/>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62" name="Google Shape;1162;p120"/>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63" name="Google Shape;1163;p120"/>
          <p:cNvSpPr txBox="1"/>
          <p:nvPr/>
        </p:nvSpPr>
        <p:spPr>
          <a:xfrm>
            <a:off x="352864" y="4543302"/>
            <a:ext cx="4782300" cy="173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latin typeface="IBM Plex Sans SemiBold"/>
                <a:ea typeface="IBM Plex Sans SemiBold"/>
                <a:cs typeface="IBM Plex Sans SemiBold"/>
                <a:sym typeface="IBM Plex Sans SemiBold"/>
              </a:rPr>
              <a:t>Headquarters</a:t>
            </a:r>
            <a:endParaRPr sz="2600">
              <a:latin typeface="IBM Plex Sans SemiBold"/>
              <a:ea typeface="IBM Plex Sans SemiBold"/>
              <a:cs typeface="IBM Plex Sans SemiBold"/>
              <a:sym typeface="IBM Plex Sans SemiBold"/>
            </a:endParaRPr>
          </a:p>
          <a:p>
            <a:pPr indent="0" lvl="0" marL="0" rtl="0" algn="l">
              <a:lnSpc>
                <a:spcPct val="115000"/>
              </a:lnSpc>
              <a:spcBef>
                <a:spcPts val="0"/>
              </a:spcBef>
              <a:spcAft>
                <a:spcPts val="0"/>
              </a:spcAft>
              <a:buNone/>
            </a:pPr>
            <a:r>
              <a:rPr lang="pt-PT" sz="2000">
                <a:latin typeface="IBM Plex Mono"/>
                <a:ea typeface="IBM Plex Mono"/>
                <a:cs typeface="IBM Plex Mono"/>
                <a:sym typeface="IBM Plex Mono"/>
              </a:rPr>
              <a:t>Aveiro</a:t>
            </a:r>
            <a:endParaRPr sz="2000">
              <a:latin typeface="IBM Plex Mono"/>
              <a:ea typeface="IBM Plex Mono"/>
              <a:cs typeface="IBM Plex Mono"/>
              <a:sym typeface="IBM Plex Mono"/>
            </a:endParaRPr>
          </a:p>
          <a:p>
            <a:pPr indent="0" lvl="0" marL="0" rtl="0" algn="l">
              <a:lnSpc>
                <a:spcPct val="115000"/>
              </a:lnSpc>
              <a:spcBef>
                <a:spcPts val="0"/>
              </a:spcBef>
              <a:spcAft>
                <a:spcPts val="0"/>
              </a:spcAft>
              <a:buNone/>
            </a:pPr>
            <a:r>
              <a:t/>
            </a:r>
            <a:endParaRPr sz="2400">
              <a:latin typeface="IBM Plex Mono"/>
              <a:ea typeface="IBM Plex Mono"/>
              <a:cs typeface="IBM Plex Mono"/>
              <a:sym typeface="IBM Plex Mono"/>
            </a:endParaRPr>
          </a:p>
          <a:p>
            <a:pPr indent="0" lvl="0" marL="0" rtl="0" algn="l">
              <a:lnSpc>
                <a:spcPct val="115000"/>
              </a:lnSpc>
              <a:spcBef>
                <a:spcPts val="0"/>
              </a:spcBef>
              <a:spcAft>
                <a:spcPts val="0"/>
              </a:spcAft>
              <a:buClr>
                <a:schemeClr val="dk1"/>
              </a:buClr>
              <a:buSzPts val="1100"/>
              <a:buFont typeface="Arial"/>
              <a:buNone/>
            </a:pPr>
            <a:r>
              <a:t/>
            </a:r>
            <a:endParaRPr sz="2000">
              <a:solidFill>
                <a:schemeClr val="dk1"/>
              </a:solidFill>
              <a:latin typeface="IBM Plex Mono"/>
              <a:ea typeface="IBM Plex Mono"/>
              <a:cs typeface="IBM Plex Mono"/>
              <a:sym typeface="IBM Plex Mono"/>
            </a:endParaRPr>
          </a:p>
        </p:txBody>
      </p:sp>
      <p:sp>
        <p:nvSpPr>
          <p:cNvPr id="1164" name="Google Shape;1164;p120"/>
          <p:cNvSpPr txBox="1"/>
          <p:nvPr/>
        </p:nvSpPr>
        <p:spPr>
          <a:xfrm>
            <a:off x="304877" y="2093775"/>
            <a:ext cx="92631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Where we are</a:t>
            </a:r>
            <a:endParaRPr sz="9000">
              <a:latin typeface="IBM Plex Sans"/>
              <a:ea typeface="IBM Plex Sans"/>
              <a:cs typeface="IBM Plex Sans"/>
              <a:sym typeface="IBM Plex Sans"/>
            </a:endParaRPr>
          </a:p>
        </p:txBody>
      </p:sp>
      <p:pic>
        <p:nvPicPr>
          <p:cNvPr id="1165" name="Google Shape;1165;p120"/>
          <p:cNvPicPr preferRelativeResize="0"/>
          <p:nvPr/>
        </p:nvPicPr>
        <p:blipFill rotWithShape="1">
          <a:blip r:embed="rId3">
            <a:alphaModFix/>
          </a:blip>
          <a:srcRect b="841" l="21793" r="1117" t="7700"/>
          <a:stretch/>
        </p:blipFill>
        <p:spPr>
          <a:xfrm>
            <a:off x="12241728" y="2362725"/>
            <a:ext cx="5589074" cy="5105703"/>
          </a:xfrm>
          <a:prstGeom prst="rect">
            <a:avLst/>
          </a:prstGeom>
          <a:noFill/>
          <a:ln>
            <a:noFill/>
          </a:ln>
        </p:spPr>
      </p:pic>
      <p:sp>
        <p:nvSpPr>
          <p:cNvPr id="1166" name="Google Shape;1166;p120"/>
          <p:cNvSpPr txBox="1"/>
          <p:nvPr/>
        </p:nvSpPr>
        <p:spPr>
          <a:xfrm>
            <a:off x="4131125" y="4543300"/>
            <a:ext cx="5127000" cy="356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solidFill>
                  <a:schemeClr val="dk1"/>
                </a:solidFill>
                <a:latin typeface="IBM Plex Sans SemiBold"/>
                <a:ea typeface="IBM Plex Sans SemiBold"/>
                <a:cs typeface="IBM Plex Sans SemiBold"/>
                <a:sym typeface="IBM Plex Sans SemiBold"/>
              </a:rPr>
              <a:t>Network of Open Labs</a:t>
            </a:r>
            <a:endParaRPr sz="2600">
              <a:solidFill>
                <a:schemeClr val="dk1"/>
              </a:solidFill>
              <a:latin typeface="IBM Plex Sans SemiBold"/>
              <a:ea typeface="IBM Plex Sans SemiBold"/>
              <a:cs typeface="IBM Plex Sans SemiBold"/>
              <a:sym typeface="IBM Plex Sans SemiBold"/>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C2E4Industry</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Robotics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Artificial Intelligence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Creative Intelligence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CCAM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C1C1C"/>
                </a:solidFill>
                <a:latin typeface="IBM Plex Mono"/>
                <a:ea typeface="IBM Plex Mono"/>
                <a:cs typeface="IBM Plex Mono"/>
                <a:sym typeface="IBM Plex Mono"/>
              </a:rPr>
              <a:t>Connected Intelligence Open Lab</a:t>
            </a:r>
            <a:endParaRPr sz="2000">
              <a:solidFill>
                <a:schemeClr val="dk1"/>
              </a:solidFill>
              <a:latin typeface="IBM Plex Mono"/>
              <a:ea typeface="IBM Plex Mono"/>
              <a:cs typeface="IBM Plex Mono"/>
              <a:sym typeface="IBM Plex Mono"/>
            </a:endParaRPr>
          </a:p>
        </p:txBody>
      </p:sp>
      <p:pic>
        <p:nvPicPr>
          <p:cNvPr id="1167" name="Google Shape;1167;p120"/>
          <p:cNvPicPr preferRelativeResize="0"/>
          <p:nvPr/>
        </p:nvPicPr>
        <p:blipFill rotWithShape="1">
          <a:blip r:embed="rId4">
            <a:alphaModFix/>
          </a:blip>
          <a:srcRect b="28634" l="0" r="0" t="18545"/>
          <a:stretch/>
        </p:blipFill>
        <p:spPr>
          <a:xfrm>
            <a:off x="10287425" y="6242599"/>
            <a:ext cx="4071476" cy="2520491"/>
          </a:xfrm>
          <a:prstGeom prst="rect">
            <a:avLst/>
          </a:prstGeom>
          <a:noFill/>
          <a:ln>
            <a:noFill/>
          </a:ln>
        </p:spPr>
      </p:pic>
      <p:sp>
        <p:nvSpPr>
          <p:cNvPr id="1168" name="Google Shape;1168;p12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 Powered by R&amp;I">
  <p:cSld name="CUSTOM_1_1_1_1_1_1_1_1_2_3">
    <p:bg>
      <p:bgPr>
        <a:solidFill>
          <a:srgbClr val="FFFFFF"/>
        </a:solidFill>
      </p:bgPr>
    </p:bg>
    <p:spTree>
      <p:nvGrpSpPr>
        <p:cNvPr id="1169" name="Shape 1169"/>
        <p:cNvGrpSpPr/>
        <p:nvPr/>
      </p:nvGrpSpPr>
      <p:grpSpPr>
        <a:xfrm>
          <a:off x="0" y="0"/>
          <a:ext cx="0" cy="0"/>
          <a:chOff x="0" y="0"/>
          <a:chExt cx="0" cy="0"/>
        </a:xfrm>
      </p:grpSpPr>
      <p:sp>
        <p:nvSpPr>
          <p:cNvPr id="1170" name="Google Shape;1170;p121"/>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171" name="Google Shape;1171;p12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172" name="Google Shape;1172;p12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73" name="Google Shape;1173;p121"/>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74" name="Google Shape;1174;p121"/>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75" name="Google Shape;1175;p121"/>
          <p:cNvSpPr txBox="1"/>
          <p:nvPr/>
        </p:nvSpPr>
        <p:spPr>
          <a:xfrm>
            <a:off x="293760" y="1928959"/>
            <a:ext cx="7800000" cy="14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7200">
                <a:latin typeface="IBM Plex Sans"/>
                <a:ea typeface="IBM Plex Sans"/>
                <a:cs typeface="IBM Plex Sans"/>
                <a:sym typeface="IBM Plex Sans"/>
              </a:rPr>
              <a:t>Powered by R&amp;I</a:t>
            </a:r>
            <a:endParaRPr sz="7200">
              <a:latin typeface="IBM Plex Sans"/>
              <a:ea typeface="IBM Plex Sans"/>
              <a:cs typeface="IBM Plex Sans"/>
              <a:sym typeface="IBM Plex Sans"/>
            </a:endParaRPr>
          </a:p>
        </p:txBody>
      </p:sp>
      <p:sp>
        <p:nvSpPr>
          <p:cNvPr id="1176" name="Google Shape;1176;p121"/>
          <p:cNvSpPr txBox="1"/>
          <p:nvPr/>
        </p:nvSpPr>
        <p:spPr>
          <a:xfrm>
            <a:off x="352960" y="4147849"/>
            <a:ext cx="4998600" cy="4699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000">
                <a:solidFill>
                  <a:srgbClr val="1C1C1C"/>
                </a:solidFill>
                <a:latin typeface="IBM Plex Sans"/>
                <a:ea typeface="IBM Plex Sans"/>
                <a:cs typeface="IBM Plex Sans"/>
                <a:sym typeface="IBM Plex Sans"/>
              </a:rPr>
              <a:t>Dentro de portas mas aberta ao mundo, a Ubiwhere tem na sua génese um caminho sempre pautado pelo investimento em projetos de Investigação e Desenvolvimento vencedores.</a:t>
            </a:r>
            <a:endParaRPr sz="2000">
              <a:solidFill>
                <a:srgbClr val="1C1C1C"/>
              </a:solidFill>
              <a:latin typeface="IBM Plex Sans"/>
              <a:ea typeface="IBM Plex Sans"/>
              <a:cs typeface="IBM Plex Sans"/>
              <a:sym typeface="IBM Plex Sans"/>
            </a:endParaRPr>
          </a:p>
          <a:p>
            <a:pPr indent="0" lvl="0" marL="0" rtl="0" algn="l">
              <a:lnSpc>
                <a:spcPct val="115000"/>
              </a:lnSpc>
              <a:spcBef>
                <a:spcPts val="1100"/>
              </a:spcBef>
              <a:spcAft>
                <a:spcPts val="1100"/>
              </a:spcAft>
              <a:buNone/>
            </a:pPr>
            <a:r>
              <a:rPr lang="pt-PT" sz="2000">
                <a:solidFill>
                  <a:srgbClr val="1C1C1C"/>
                </a:solidFill>
                <a:latin typeface="IBM Plex Sans"/>
                <a:ea typeface="IBM Plex Sans"/>
                <a:cs typeface="IBM Plex Sans"/>
                <a:sym typeface="IBM Plex Sans"/>
              </a:rPr>
              <a:t>A Ubiwhere participa ativamente em alianças e consórcios relevantes em diversos setores estratégicos para a competitividade nacional e europeia, aportando um contributo tecnológico nas mais diversas áreas:</a:t>
            </a:r>
            <a:endParaRPr sz="2000">
              <a:solidFill>
                <a:srgbClr val="1C1C1C"/>
              </a:solidFill>
              <a:latin typeface="IBM Plex Sans"/>
              <a:ea typeface="IBM Plex Sans"/>
              <a:cs typeface="IBM Plex Sans"/>
              <a:sym typeface="IBM Plex Sans"/>
            </a:endParaRPr>
          </a:p>
        </p:txBody>
      </p:sp>
      <p:graphicFrame>
        <p:nvGraphicFramePr>
          <p:cNvPr id="1177" name="Google Shape;1177;p121"/>
          <p:cNvGraphicFramePr/>
          <p:nvPr/>
        </p:nvGraphicFramePr>
        <p:xfrm>
          <a:off x="6456157" y="4008869"/>
          <a:ext cx="3000000" cy="3000000"/>
        </p:xfrm>
        <a:graphic>
          <a:graphicData uri="http://schemas.openxmlformats.org/drawingml/2006/table">
            <a:tbl>
              <a:tblPr>
                <a:noFill/>
                <a:tableStyleId>{F99F3355-F65F-4056-93A9-3F8E1F2FDF32}</a:tableStyleId>
              </a:tblPr>
              <a:tblGrid>
                <a:gridCol w="3556125"/>
              </a:tblGrid>
              <a:tr h="119045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Indústria</a:t>
                      </a:r>
                      <a:endParaRPr sz="14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184EFD"/>
                      </a:solidFill>
                      <a:prstDash val="solid"/>
                      <a:round/>
                      <a:headEnd len="sm" w="sm" type="none"/>
                      <a:tailEnd len="sm" w="sm" type="none"/>
                    </a:lnB>
                  </a:tcPr>
                </a:tc>
              </a:tr>
              <a:tr h="119045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Ciência de Dados </a:t>
                      </a:r>
                      <a:br>
                        <a:rPr lang="pt-PT" sz="2000">
                          <a:solidFill>
                            <a:srgbClr val="184EFD"/>
                          </a:solidFill>
                          <a:latin typeface="IBM Plex Mono"/>
                          <a:ea typeface="IBM Plex Mono"/>
                          <a:cs typeface="IBM Plex Mono"/>
                          <a:sym typeface="IBM Plex Mono"/>
                        </a:rPr>
                      </a:br>
                      <a:r>
                        <a:rPr lang="pt-PT" sz="2000">
                          <a:solidFill>
                            <a:srgbClr val="184EFD"/>
                          </a:solidFill>
                          <a:latin typeface="IBM Plex Mono"/>
                          <a:ea typeface="IBM Plex Mono"/>
                          <a:cs typeface="IBM Plex Mono"/>
                          <a:sym typeface="IBM Plex Mono"/>
                        </a:rPr>
                        <a:t>e Plataformas</a:t>
                      </a:r>
                      <a:endParaRPr sz="14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224500">
                <a:tc>
                  <a:txBody>
                    <a:bodyPr/>
                    <a:lstStyle/>
                    <a:p>
                      <a:pPr indent="0" lvl="0" marL="0" rtl="0" algn="l">
                        <a:lnSpc>
                          <a:spcPct val="115000"/>
                        </a:lnSpc>
                        <a:spcBef>
                          <a:spcPts val="1100"/>
                        </a:spcBef>
                        <a:spcAft>
                          <a:spcPts val="0"/>
                        </a:spcAft>
                        <a:buNone/>
                      </a:pPr>
                      <a:r>
                        <a:rPr i="1" lang="pt-PT" sz="2000">
                          <a:solidFill>
                            <a:srgbClr val="184EFD"/>
                          </a:solidFill>
                          <a:latin typeface="IBM Plex Mono"/>
                          <a:ea typeface="IBM Plex Mono"/>
                          <a:cs typeface="IBM Plex Mono"/>
                          <a:sym typeface="IBM Plex Mono"/>
                        </a:rPr>
                        <a:t>Computer Vision</a:t>
                      </a:r>
                      <a:endParaRPr sz="14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326525">
                <a:tc>
                  <a:txBody>
                    <a:bodyPr/>
                    <a:lstStyle/>
                    <a:p>
                      <a:pPr indent="0" lvl="0" marL="0" rtl="0" algn="l">
                        <a:lnSpc>
                          <a:spcPct val="115000"/>
                        </a:lnSpc>
                        <a:spcBef>
                          <a:spcPts val="1100"/>
                        </a:spcBef>
                        <a:spcAft>
                          <a:spcPts val="0"/>
                        </a:spcAft>
                        <a:buClr>
                          <a:schemeClr val="dk1"/>
                        </a:buClr>
                        <a:buSzPts val="1100"/>
                        <a:buFont typeface="Arial"/>
                        <a:buNone/>
                      </a:pPr>
                      <a:r>
                        <a:rPr lang="pt-PT" sz="2000">
                          <a:solidFill>
                            <a:srgbClr val="184EFD"/>
                          </a:solidFill>
                          <a:latin typeface="IBM Plex Mono"/>
                          <a:ea typeface="IBM Plex Mono"/>
                          <a:cs typeface="IBM Plex Mono"/>
                          <a:sym typeface="IBM Plex Mono"/>
                        </a:rPr>
                        <a:t>Mobilidade Conectada Cooperativa e Autónoma</a:t>
                      </a:r>
                      <a:endParaRPr sz="14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1178" name="Google Shape;1178;p121"/>
          <p:cNvGraphicFramePr/>
          <p:nvPr/>
        </p:nvGraphicFramePr>
        <p:xfrm>
          <a:off x="10496532" y="4008876"/>
          <a:ext cx="3000000" cy="3000000"/>
        </p:xfrm>
        <a:graphic>
          <a:graphicData uri="http://schemas.openxmlformats.org/drawingml/2006/table">
            <a:tbl>
              <a:tblPr>
                <a:noFill/>
                <a:tableStyleId>{F99F3355-F65F-4056-93A9-3F8E1F2FDF32}</a:tableStyleId>
              </a:tblPr>
              <a:tblGrid>
                <a:gridCol w="3556125"/>
              </a:tblGrid>
              <a:tr h="119045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Tecnologias IoT</a:t>
                      </a:r>
                      <a:endParaRPr sz="1400"/>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184EFD"/>
                      </a:solidFill>
                      <a:prstDash val="solid"/>
                      <a:round/>
                      <a:headEnd len="sm" w="sm" type="none"/>
                      <a:tailEnd len="sm" w="sm" type="none"/>
                    </a:lnB>
                  </a:tcPr>
                </a:tc>
              </a:tr>
              <a:tr h="119045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Inteligência Artificial</a:t>
                      </a:r>
                      <a:endParaRPr sz="1400"/>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224450">
                <a:tc>
                  <a:txBody>
                    <a:bodyPr/>
                    <a:lstStyle/>
                    <a:p>
                      <a:pPr indent="0" lvl="0" marL="0" rtl="0" algn="l">
                        <a:lnSpc>
                          <a:spcPct val="115000"/>
                        </a:lnSpc>
                        <a:spcBef>
                          <a:spcPts val="1100"/>
                        </a:spcBef>
                        <a:spcAft>
                          <a:spcPts val="0"/>
                        </a:spcAft>
                        <a:buNone/>
                      </a:pPr>
                      <a:r>
                        <a:rPr i="1" lang="pt-PT" sz="2000">
                          <a:solidFill>
                            <a:srgbClr val="184EFD"/>
                          </a:solidFill>
                          <a:latin typeface="IBM Plex Mono"/>
                          <a:ea typeface="IBM Plex Mono"/>
                          <a:cs typeface="IBM Plex Mono"/>
                          <a:sym typeface="IBM Plex Mono"/>
                        </a:rPr>
                        <a:t>Edge Computing</a:t>
                      </a:r>
                      <a:endParaRPr sz="2000">
                        <a:solidFill>
                          <a:srgbClr val="184EFD"/>
                        </a:solidFill>
                        <a:latin typeface="IBM Plex Mono"/>
                        <a:ea typeface="IBM Plex Mono"/>
                        <a:cs typeface="IBM Plex Mono"/>
                        <a:sym typeface="IBM Plex Mono"/>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326525">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Testbed e Infraestrutura</a:t>
                      </a:r>
                      <a:endParaRPr sz="1400"/>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179" name="Google Shape;1179;p121"/>
          <p:cNvPicPr preferRelativeResize="0"/>
          <p:nvPr/>
        </p:nvPicPr>
        <p:blipFill rotWithShape="1">
          <a:blip r:embed="rId3">
            <a:alphaModFix/>
          </a:blip>
          <a:srcRect b="0" l="14630" r="14623" t="0"/>
          <a:stretch/>
        </p:blipFill>
        <p:spPr>
          <a:xfrm>
            <a:off x="14286750" y="457200"/>
            <a:ext cx="4001249" cy="8305878"/>
          </a:xfrm>
          <a:prstGeom prst="rect">
            <a:avLst/>
          </a:prstGeom>
          <a:noFill/>
          <a:ln>
            <a:noFill/>
          </a:ln>
        </p:spPr>
      </p:pic>
      <p:sp>
        <p:nvSpPr>
          <p:cNvPr id="1180" name="Google Shape;1180;p121"/>
          <p:cNvSpPr txBox="1"/>
          <p:nvPr/>
        </p:nvSpPr>
        <p:spPr>
          <a:xfrm>
            <a:off x="363060" y="3146184"/>
            <a:ext cx="10818000" cy="8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900">
                <a:solidFill>
                  <a:srgbClr val="1C1C1C"/>
                </a:solidFill>
                <a:latin typeface="IBM Plex Sans"/>
                <a:ea typeface="IBM Plex Sans"/>
                <a:cs typeface="IBM Plex Sans"/>
                <a:sym typeface="IBM Plex Sans"/>
              </a:rPr>
              <a:t>Soluções impulsionadas por I&amp;D </a:t>
            </a:r>
            <a:endParaRPr i="1" sz="2900">
              <a:solidFill>
                <a:srgbClr val="1C1C1C"/>
              </a:solidFill>
              <a:latin typeface="IBM Plex Sans"/>
              <a:ea typeface="IBM Plex Sans"/>
              <a:cs typeface="IBM Plex Sans"/>
              <a:sym typeface="IBM Plex Sans"/>
            </a:endParaRPr>
          </a:p>
        </p:txBody>
      </p:sp>
      <p:sp>
        <p:nvSpPr>
          <p:cNvPr id="1181" name="Google Shape;1181;p12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7">
  <p:cSld name="SECTION_HEADER_2">
    <p:bg>
      <p:bgPr>
        <a:solidFill>
          <a:srgbClr val="FFFFFF"/>
        </a:solidFill>
      </p:bgPr>
    </p:bg>
    <p:spTree>
      <p:nvGrpSpPr>
        <p:cNvPr id="101" name="Shape 101"/>
        <p:cNvGrpSpPr/>
        <p:nvPr/>
      </p:nvGrpSpPr>
      <p:grpSpPr>
        <a:xfrm>
          <a:off x="0" y="0"/>
          <a:ext cx="0" cy="0"/>
          <a:chOff x="0" y="0"/>
          <a:chExt cx="0" cy="0"/>
        </a:xfrm>
      </p:grpSpPr>
      <p:sp>
        <p:nvSpPr>
          <p:cNvPr id="102" name="Google Shape;102;p13"/>
          <p:cNvSpPr/>
          <p:nvPr>
            <p:ph idx="2" type="pic"/>
          </p:nvPr>
        </p:nvSpPr>
        <p:spPr>
          <a:xfrm>
            <a:off x="8989375" y="2362725"/>
            <a:ext cx="8841600" cy="6400500"/>
          </a:xfrm>
          <a:prstGeom prst="rect">
            <a:avLst/>
          </a:prstGeom>
          <a:noFill/>
          <a:ln>
            <a:noFill/>
          </a:ln>
        </p:spPr>
      </p:sp>
      <p:sp>
        <p:nvSpPr>
          <p:cNvPr id="103" name="Google Shape;103;p1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104" name="Google Shape;104;p1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05" name="Google Shape;105;p1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06" name="Google Shape;106;p13"/>
          <p:cNvSpPr txBox="1"/>
          <p:nvPr>
            <p:ph type="ctrTitle"/>
          </p:nvPr>
        </p:nvSpPr>
        <p:spPr>
          <a:xfrm>
            <a:off x="207913" y="1984654"/>
            <a:ext cx="8841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10500"/>
              <a:buFont typeface="IBM Plex Sans"/>
              <a:buNone/>
              <a:defRPr sz="105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107" name="Google Shape;107;p13"/>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108" name="Google Shape;108;p13"/>
          <p:cNvSpPr txBox="1"/>
          <p:nvPr>
            <p:ph idx="4" type="ctrTitle"/>
          </p:nvPr>
        </p:nvSpPr>
        <p:spPr>
          <a:xfrm>
            <a:off x="261575" y="5550731"/>
            <a:ext cx="6058500" cy="1666200"/>
          </a:xfrm>
          <a:prstGeom prst="rect">
            <a:avLst/>
          </a:prstGeom>
        </p:spPr>
        <p:txBody>
          <a:bodyPr anchorCtr="0" anchor="t" bIns="182850" lIns="182850" spcFirstLastPara="1" rIns="182850" wrap="square" tIns="182850">
            <a:spAutoFit/>
          </a:bodyPr>
          <a:lstStyle>
            <a:lvl1pPr lvl="0" rtl="0">
              <a:lnSpc>
                <a:spcPct val="100000"/>
              </a:lnSpc>
              <a:spcBef>
                <a:spcPts val="0"/>
              </a:spcBef>
              <a:spcAft>
                <a:spcPts val="0"/>
              </a:spcAft>
              <a:buClr>
                <a:srgbClr val="1B57FD"/>
              </a:buClr>
              <a:buSzPts val="1950"/>
              <a:buFont typeface="IBM Plex Mono"/>
              <a:buNone/>
              <a:defRPr sz="1950">
                <a:solidFill>
                  <a:srgbClr val="1B57FD"/>
                </a:solidFill>
                <a:latin typeface="IBM Plex Mono"/>
                <a:ea typeface="IBM Plex Mono"/>
                <a:cs typeface="IBM Plex Mono"/>
                <a:sym typeface="IBM Plex Mono"/>
              </a:defRPr>
            </a:lvl1pPr>
            <a:lvl2pPr lvl="1" rtl="0" algn="ctr">
              <a:lnSpc>
                <a:spcPct val="100000"/>
              </a:lnSpc>
              <a:spcBef>
                <a:spcPts val="1000"/>
              </a:spcBef>
              <a:spcAft>
                <a:spcPts val="0"/>
              </a:spcAft>
              <a:buClr>
                <a:srgbClr val="000000"/>
              </a:buClr>
              <a:buSzPts val="10400"/>
              <a:buNone/>
              <a:defRPr sz="10400">
                <a:solidFill>
                  <a:srgbClr val="000000"/>
                </a:solidFill>
              </a:defRPr>
            </a:lvl2pPr>
            <a:lvl3pPr lvl="2" rtl="0" algn="ctr">
              <a:lnSpc>
                <a:spcPct val="100000"/>
              </a:lnSpc>
              <a:spcBef>
                <a:spcPts val="0"/>
              </a:spcBef>
              <a:spcAft>
                <a:spcPts val="0"/>
              </a:spcAft>
              <a:buClr>
                <a:srgbClr val="000000"/>
              </a:buClr>
              <a:buSzPts val="10400"/>
              <a:buNone/>
              <a:defRPr sz="10400">
                <a:solidFill>
                  <a:srgbClr val="000000"/>
                </a:solidFill>
              </a:defRPr>
            </a:lvl3pPr>
            <a:lvl4pPr lvl="3" rtl="0" algn="ctr">
              <a:lnSpc>
                <a:spcPct val="100000"/>
              </a:lnSpc>
              <a:spcBef>
                <a:spcPts val="0"/>
              </a:spcBef>
              <a:spcAft>
                <a:spcPts val="0"/>
              </a:spcAft>
              <a:buClr>
                <a:srgbClr val="000000"/>
              </a:buClr>
              <a:buSzPts val="10400"/>
              <a:buNone/>
              <a:defRPr sz="10400">
                <a:solidFill>
                  <a:srgbClr val="000000"/>
                </a:solidFill>
              </a:defRPr>
            </a:lvl4pPr>
            <a:lvl5pPr lvl="4" rtl="0" algn="ctr">
              <a:lnSpc>
                <a:spcPct val="100000"/>
              </a:lnSpc>
              <a:spcBef>
                <a:spcPts val="0"/>
              </a:spcBef>
              <a:spcAft>
                <a:spcPts val="0"/>
              </a:spcAft>
              <a:buClr>
                <a:srgbClr val="000000"/>
              </a:buClr>
              <a:buSzPts val="10400"/>
              <a:buNone/>
              <a:defRPr sz="10400">
                <a:solidFill>
                  <a:srgbClr val="000000"/>
                </a:solidFill>
              </a:defRPr>
            </a:lvl5pPr>
            <a:lvl6pPr lvl="5" rtl="0" algn="ctr">
              <a:lnSpc>
                <a:spcPct val="100000"/>
              </a:lnSpc>
              <a:spcBef>
                <a:spcPts val="0"/>
              </a:spcBef>
              <a:spcAft>
                <a:spcPts val="0"/>
              </a:spcAft>
              <a:buClr>
                <a:srgbClr val="000000"/>
              </a:buClr>
              <a:buSzPts val="10400"/>
              <a:buNone/>
              <a:defRPr sz="10400">
                <a:solidFill>
                  <a:srgbClr val="000000"/>
                </a:solidFill>
              </a:defRPr>
            </a:lvl6pPr>
            <a:lvl7pPr lvl="6" rtl="0" algn="ctr">
              <a:lnSpc>
                <a:spcPct val="100000"/>
              </a:lnSpc>
              <a:spcBef>
                <a:spcPts val="0"/>
              </a:spcBef>
              <a:spcAft>
                <a:spcPts val="0"/>
              </a:spcAft>
              <a:buClr>
                <a:srgbClr val="000000"/>
              </a:buClr>
              <a:buSzPts val="10400"/>
              <a:buNone/>
              <a:defRPr sz="10400">
                <a:solidFill>
                  <a:srgbClr val="000000"/>
                </a:solidFill>
              </a:defRPr>
            </a:lvl7pPr>
            <a:lvl8pPr lvl="7" rtl="0" algn="ctr">
              <a:lnSpc>
                <a:spcPct val="100000"/>
              </a:lnSpc>
              <a:spcBef>
                <a:spcPts val="0"/>
              </a:spcBef>
              <a:spcAft>
                <a:spcPts val="0"/>
              </a:spcAft>
              <a:buClr>
                <a:srgbClr val="000000"/>
              </a:buClr>
              <a:buSzPts val="10400"/>
              <a:buNone/>
              <a:defRPr sz="10400">
                <a:solidFill>
                  <a:srgbClr val="000000"/>
                </a:solidFill>
              </a:defRPr>
            </a:lvl8pPr>
            <a:lvl9pPr lvl="8" rtl="0" algn="ctr">
              <a:lnSpc>
                <a:spcPct val="100000"/>
              </a:lnSpc>
              <a:spcBef>
                <a:spcPts val="0"/>
              </a:spcBef>
              <a:spcAft>
                <a:spcPts val="0"/>
              </a:spcAft>
              <a:buClr>
                <a:srgbClr val="000000"/>
              </a:buClr>
              <a:buSzPts val="10400"/>
              <a:buNone/>
              <a:defRPr sz="10400">
                <a:solidFill>
                  <a:srgbClr val="000000"/>
                </a:solidFill>
              </a:defRPr>
            </a:lvl9pPr>
          </a:lstStyle>
          <a:p/>
        </p:txBody>
      </p:sp>
      <p:sp>
        <p:nvSpPr>
          <p:cNvPr id="109" name="Google Shape;109;p1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 Powered by R&amp;I EN">
  <p:cSld name="CUSTOM_1_1_1_1_1_1_1_1_2_3_1">
    <p:bg>
      <p:bgPr>
        <a:solidFill>
          <a:srgbClr val="FFFFFF"/>
        </a:solidFill>
      </p:bgPr>
    </p:bg>
    <p:spTree>
      <p:nvGrpSpPr>
        <p:cNvPr id="1182" name="Shape 1182"/>
        <p:cNvGrpSpPr/>
        <p:nvPr/>
      </p:nvGrpSpPr>
      <p:grpSpPr>
        <a:xfrm>
          <a:off x="0" y="0"/>
          <a:ext cx="0" cy="0"/>
          <a:chOff x="0" y="0"/>
          <a:chExt cx="0" cy="0"/>
        </a:xfrm>
      </p:grpSpPr>
      <p:sp>
        <p:nvSpPr>
          <p:cNvPr id="1183" name="Google Shape;1183;p12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184" name="Google Shape;1184;p12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185" name="Google Shape;1185;p12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86" name="Google Shape;1186;p122"/>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87" name="Google Shape;1187;p122"/>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188" name="Google Shape;1188;p122"/>
          <p:cNvSpPr txBox="1"/>
          <p:nvPr/>
        </p:nvSpPr>
        <p:spPr>
          <a:xfrm>
            <a:off x="293760" y="1928959"/>
            <a:ext cx="7800000" cy="14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7200">
                <a:latin typeface="IBM Plex Sans"/>
                <a:ea typeface="IBM Plex Sans"/>
                <a:cs typeface="IBM Plex Sans"/>
                <a:sym typeface="IBM Plex Sans"/>
              </a:rPr>
              <a:t>Powered by R&amp;I</a:t>
            </a:r>
            <a:endParaRPr sz="7200">
              <a:latin typeface="IBM Plex Sans"/>
              <a:ea typeface="IBM Plex Sans"/>
              <a:cs typeface="IBM Plex Sans"/>
              <a:sym typeface="IBM Plex Sans"/>
            </a:endParaRPr>
          </a:p>
        </p:txBody>
      </p:sp>
      <p:sp>
        <p:nvSpPr>
          <p:cNvPr id="1189" name="Google Shape;1189;p122"/>
          <p:cNvSpPr txBox="1"/>
          <p:nvPr/>
        </p:nvSpPr>
        <p:spPr>
          <a:xfrm>
            <a:off x="352960" y="4147849"/>
            <a:ext cx="4998600" cy="4699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000">
                <a:solidFill>
                  <a:srgbClr val="1C1C1C"/>
                </a:solidFill>
                <a:latin typeface="IBM Plex Sans"/>
                <a:ea typeface="IBM Plex Sans"/>
                <a:cs typeface="IBM Plex Sans"/>
                <a:sym typeface="IBM Plex Sans"/>
              </a:rPr>
              <a:t>Ubiwhere's origins lie in the fact that it has always invested in winning research and development projects.</a:t>
            </a:r>
            <a:endParaRPr sz="2000">
              <a:solidFill>
                <a:srgbClr val="1C1C1C"/>
              </a:solidFill>
              <a:latin typeface="IBM Plex Sans"/>
              <a:ea typeface="IBM Plex Sans"/>
              <a:cs typeface="IBM Plex Sans"/>
              <a:sym typeface="IBM Plex Sans"/>
            </a:endParaRPr>
          </a:p>
          <a:p>
            <a:pPr indent="0" lvl="0" marL="0" rtl="0" algn="l">
              <a:lnSpc>
                <a:spcPct val="115000"/>
              </a:lnSpc>
              <a:spcBef>
                <a:spcPts val="1100"/>
              </a:spcBef>
              <a:spcAft>
                <a:spcPts val="1100"/>
              </a:spcAft>
              <a:buNone/>
            </a:pPr>
            <a:r>
              <a:rPr lang="pt-PT" sz="2000">
                <a:solidFill>
                  <a:srgbClr val="1C1C1C"/>
                </a:solidFill>
                <a:latin typeface="IBM Plex Sans"/>
                <a:ea typeface="IBM Plex Sans"/>
                <a:cs typeface="IBM Plex Sans"/>
                <a:sym typeface="IBM Plex Sans"/>
              </a:rPr>
              <a:t>Ubiwhere actively participates in relevant alliances and consortia in various strategic sectors for national and European competitiveness, making a technological contribution in a wide variety of areas:</a:t>
            </a:r>
            <a:endParaRPr sz="2000">
              <a:solidFill>
                <a:srgbClr val="1C1C1C"/>
              </a:solidFill>
              <a:latin typeface="IBM Plex Sans"/>
              <a:ea typeface="IBM Plex Sans"/>
              <a:cs typeface="IBM Plex Sans"/>
              <a:sym typeface="IBM Plex Sans"/>
            </a:endParaRPr>
          </a:p>
        </p:txBody>
      </p:sp>
      <p:graphicFrame>
        <p:nvGraphicFramePr>
          <p:cNvPr id="1190" name="Google Shape;1190;p122"/>
          <p:cNvGraphicFramePr/>
          <p:nvPr/>
        </p:nvGraphicFramePr>
        <p:xfrm>
          <a:off x="6456157" y="4008869"/>
          <a:ext cx="3000000" cy="3000000"/>
        </p:xfrm>
        <a:graphic>
          <a:graphicData uri="http://schemas.openxmlformats.org/drawingml/2006/table">
            <a:tbl>
              <a:tblPr>
                <a:noFill/>
                <a:tableStyleId>{F99F3355-F65F-4056-93A9-3F8E1F2FDF32}</a:tableStyleId>
              </a:tblPr>
              <a:tblGrid>
                <a:gridCol w="3556125"/>
              </a:tblGrid>
              <a:tr h="119045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Industry</a:t>
                      </a:r>
                      <a:endParaRPr sz="14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184EFD"/>
                      </a:solidFill>
                      <a:prstDash val="solid"/>
                      <a:round/>
                      <a:headEnd len="sm" w="sm" type="none"/>
                      <a:tailEnd len="sm" w="sm" type="none"/>
                    </a:lnB>
                  </a:tcPr>
                </a:tc>
              </a:tr>
              <a:tr h="1190450">
                <a:tc>
                  <a:txBody>
                    <a:bodyPr/>
                    <a:lstStyle/>
                    <a:p>
                      <a:pPr indent="0" lvl="0" marL="0" rtl="0" algn="l">
                        <a:lnSpc>
                          <a:spcPct val="115000"/>
                        </a:lnSpc>
                        <a:spcBef>
                          <a:spcPts val="1100"/>
                        </a:spcBef>
                        <a:spcAft>
                          <a:spcPts val="0"/>
                        </a:spcAft>
                        <a:buClr>
                          <a:schemeClr val="dk1"/>
                        </a:buClr>
                        <a:buSzPts val="1700"/>
                        <a:buFont typeface="Arial"/>
                        <a:buNone/>
                      </a:pPr>
                      <a:r>
                        <a:rPr lang="pt-PT" sz="2000">
                          <a:solidFill>
                            <a:srgbClr val="184EFD"/>
                          </a:solidFill>
                          <a:latin typeface="IBM Plex Mono"/>
                          <a:ea typeface="IBM Plex Mono"/>
                          <a:cs typeface="IBM Plex Mono"/>
                          <a:sym typeface="IBM Plex Mono"/>
                        </a:rPr>
                        <a:t>Data Science </a:t>
                      </a:r>
                      <a:endParaRPr sz="2000">
                        <a:solidFill>
                          <a:srgbClr val="184EFD"/>
                        </a:solidFill>
                        <a:latin typeface="IBM Plex Mono"/>
                        <a:ea typeface="IBM Plex Mono"/>
                        <a:cs typeface="IBM Plex Mono"/>
                        <a:sym typeface="IBM Plex Mono"/>
                      </a:endParaRPr>
                    </a:p>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and Platforms</a:t>
                      </a:r>
                      <a:endParaRPr sz="2000">
                        <a:solidFill>
                          <a:srgbClr val="184EFD"/>
                        </a:solidFill>
                        <a:latin typeface="IBM Plex Mono"/>
                        <a:ea typeface="IBM Plex Mono"/>
                        <a:cs typeface="IBM Plex Mono"/>
                        <a:sym typeface="IBM Plex Mon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22450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Computer Vision</a:t>
                      </a:r>
                      <a:endParaRPr sz="14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326525">
                <a:tc>
                  <a:txBody>
                    <a:bodyPr/>
                    <a:lstStyle/>
                    <a:p>
                      <a:pPr indent="0" lvl="0" marL="0" rtl="0" algn="l">
                        <a:lnSpc>
                          <a:spcPct val="115000"/>
                        </a:lnSpc>
                        <a:spcBef>
                          <a:spcPts val="1100"/>
                        </a:spcBef>
                        <a:spcAft>
                          <a:spcPts val="0"/>
                        </a:spcAft>
                        <a:buClr>
                          <a:schemeClr val="dk1"/>
                        </a:buClr>
                        <a:buSzPts val="1100"/>
                        <a:buFont typeface="Arial"/>
                        <a:buNone/>
                      </a:pPr>
                      <a:r>
                        <a:rPr lang="pt-PT" sz="2000">
                          <a:solidFill>
                            <a:srgbClr val="184EFD"/>
                          </a:solidFill>
                          <a:latin typeface="IBM Plex Mono"/>
                          <a:ea typeface="IBM Plex Mono"/>
                          <a:cs typeface="IBM Plex Mono"/>
                          <a:sym typeface="IBM Plex Mono"/>
                        </a:rPr>
                        <a:t>Cooperative, Connected and Autonomous Mobility</a:t>
                      </a:r>
                      <a:endParaRPr sz="1400"/>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1191" name="Google Shape;1191;p122"/>
          <p:cNvGraphicFramePr/>
          <p:nvPr/>
        </p:nvGraphicFramePr>
        <p:xfrm>
          <a:off x="10496532" y="4008876"/>
          <a:ext cx="3000000" cy="3000000"/>
        </p:xfrm>
        <a:graphic>
          <a:graphicData uri="http://schemas.openxmlformats.org/drawingml/2006/table">
            <a:tbl>
              <a:tblPr>
                <a:noFill/>
                <a:tableStyleId>{F99F3355-F65F-4056-93A9-3F8E1F2FDF32}</a:tableStyleId>
              </a:tblPr>
              <a:tblGrid>
                <a:gridCol w="3556125"/>
              </a:tblGrid>
              <a:tr h="119045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IoT Technologies</a:t>
                      </a:r>
                      <a:endParaRPr sz="1400"/>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184EFD"/>
                      </a:solidFill>
                      <a:prstDash val="solid"/>
                      <a:round/>
                      <a:headEnd len="sm" w="sm" type="none"/>
                      <a:tailEnd len="sm" w="sm" type="none"/>
                    </a:lnB>
                  </a:tcPr>
                </a:tc>
              </a:tr>
              <a:tr h="119045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Artificial Intelligence</a:t>
                      </a:r>
                      <a:endParaRPr sz="1400"/>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224450">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Edge Computing</a:t>
                      </a:r>
                      <a:endParaRPr sz="2000">
                        <a:solidFill>
                          <a:srgbClr val="184EFD"/>
                        </a:solidFill>
                        <a:latin typeface="IBM Plex Mono"/>
                        <a:ea typeface="IBM Plex Mono"/>
                        <a:cs typeface="IBM Plex Mono"/>
                        <a:sym typeface="IBM Plex Mono"/>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326525">
                <a:tc>
                  <a:txBody>
                    <a:bodyPr/>
                    <a:lstStyle/>
                    <a:p>
                      <a:pPr indent="0" lvl="0" marL="0" rtl="0" algn="l">
                        <a:lnSpc>
                          <a:spcPct val="115000"/>
                        </a:lnSpc>
                        <a:spcBef>
                          <a:spcPts val="1100"/>
                        </a:spcBef>
                        <a:spcAft>
                          <a:spcPts val="0"/>
                        </a:spcAft>
                        <a:buNone/>
                      </a:pPr>
                      <a:r>
                        <a:rPr lang="pt-PT" sz="2000">
                          <a:solidFill>
                            <a:srgbClr val="184EFD"/>
                          </a:solidFill>
                          <a:latin typeface="IBM Plex Mono"/>
                          <a:ea typeface="IBM Plex Mono"/>
                          <a:cs typeface="IBM Plex Mono"/>
                          <a:sym typeface="IBM Plex Mono"/>
                        </a:rPr>
                        <a:t>Testbed e Infrastructure</a:t>
                      </a:r>
                      <a:endParaRPr sz="1400"/>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1192" name="Google Shape;1192;p122"/>
          <p:cNvPicPr preferRelativeResize="0"/>
          <p:nvPr/>
        </p:nvPicPr>
        <p:blipFill rotWithShape="1">
          <a:blip r:embed="rId3">
            <a:alphaModFix/>
          </a:blip>
          <a:srcRect b="0" l="14630" r="14623" t="0"/>
          <a:stretch/>
        </p:blipFill>
        <p:spPr>
          <a:xfrm>
            <a:off x="14286750" y="457200"/>
            <a:ext cx="4001249" cy="8305878"/>
          </a:xfrm>
          <a:prstGeom prst="rect">
            <a:avLst/>
          </a:prstGeom>
          <a:noFill/>
          <a:ln>
            <a:noFill/>
          </a:ln>
        </p:spPr>
      </p:pic>
      <p:sp>
        <p:nvSpPr>
          <p:cNvPr id="1193" name="Google Shape;1193;p122"/>
          <p:cNvSpPr txBox="1"/>
          <p:nvPr/>
        </p:nvSpPr>
        <p:spPr>
          <a:xfrm>
            <a:off x="363060" y="3146184"/>
            <a:ext cx="10818000" cy="8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900">
                <a:solidFill>
                  <a:srgbClr val="1C1C1C"/>
                </a:solidFill>
                <a:latin typeface="IBM Plex Sans"/>
                <a:ea typeface="IBM Plex Sans"/>
                <a:cs typeface="IBM Plex Sans"/>
                <a:sym typeface="IBM Plex Sans"/>
              </a:rPr>
              <a:t>R&amp;D-driven solutions</a:t>
            </a:r>
            <a:endParaRPr i="1" sz="2900">
              <a:solidFill>
                <a:srgbClr val="1C1C1C"/>
              </a:solidFill>
              <a:latin typeface="IBM Plex Sans"/>
              <a:ea typeface="IBM Plex Sans"/>
              <a:cs typeface="IBM Plex Sans"/>
              <a:sym typeface="IBM Plex Sans"/>
            </a:endParaRPr>
          </a:p>
        </p:txBody>
      </p:sp>
      <p:sp>
        <p:nvSpPr>
          <p:cNvPr id="1194" name="Google Shape;1194;p12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 Números que falam por nós">
  <p:cSld name="CUSTOM_1_1_1_1_1_1_1_1_1_4">
    <p:bg>
      <p:bgPr>
        <a:solidFill>
          <a:srgbClr val="184EFD"/>
        </a:solidFill>
      </p:bgPr>
    </p:bg>
    <p:spTree>
      <p:nvGrpSpPr>
        <p:cNvPr id="1195" name="Shape 1195"/>
        <p:cNvGrpSpPr/>
        <p:nvPr/>
      </p:nvGrpSpPr>
      <p:grpSpPr>
        <a:xfrm>
          <a:off x="0" y="0"/>
          <a:ext cx="0" cy="0"/>
          <a:chOff x="0" y="0"/>
          <a:chExt cx="0" cy="0"/>
        </a:xfrm>
      </p:grpSpPr>
      <p:sp>
        <p:nvSpPr>
          <p:cNvPr id="1196" name="Google Shape;1196;p12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197" name="Google Shape;1197;p123"/>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198" name="Google Shape;1198;p123"/>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199" name="Google Shape;1199;p123"/>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pic>
        <p:nvPicPr>
          <p:cNvPr id="1200" name="Google Shape;1200;p123"/>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1201" name="Google Shape;1201;p123"/>
          <p:cNvSpPr txBox="1"/>
          <p:nvPr/>
        </p:nvSpPr>
        <p:spPr>
          <a:xfrm>
            <a:off x="266038" y="1944909"/>
            <a:ext cx="17618100" cy="16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9000">
                <a:solidFill>
                  <a:srgbClr val="FFFFFF"/>
                </a:solidFill>
                <a:latin typeface="IBM Plex Sans"/>
                <a:ea typeface="IBM Plex Sans"/>
                <a:cs typeface="IBM Plex Sans"/>
                <a:sym typeface="IBM Plex Sans"/>
              </a:rPr>
              <a:t>Números que falam por nós</a:t>
            </a:r>
            <a:endParaRPr sz="9000">
              <a:solidFill>
                <a:srgbClr val="FFFFFF"/>
              </a:solidFill>
              <a:latin typeface="IBM Plex Sans"/>
              <a:ea typeface="IBM Plex Sans"/>
              <a:cs typeface="IBM Plex Sans"/>
              <a:sym typeface="IBM Plex Sans"/>
            </a:endParaRPr>
          </a:p>
        </p:txBody>
      </p:sp>
      <p:graphicFrame>
        <p:nvGraphicFramePr>
          <p:cNvPr id="1202" name="Google Shape;1202;p123"/>
          <p:cNvGraphicFramePr/>
          <p:nvPr/>
        </p:nvGraphicFramePr>
        <p:xfrm>
          <a:off x="5059390" y="4724110"/>
          <a:ext cx="3000000" cy="3000000"/>
        </p:xfrm>
        <a:graphic>
          <a:graphicData uri="http://schemas.openxmlformats.org/drawingml/2006/table">
            <a:tbl>
              <a:tblPr>
                <a:noFill/>
                <a:tableStyleId>{F99F3355-F65F-4056-93A9-3F8E1F2FDF32}</a:tableStyleId>
              </a:tblPr>
              <a:tblGrid>
                <a:gridCol w="3556125"/>
              </a:tblGrid>
              <a:tr h="1056875">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+80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75">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Projetos I&amp;D concluídos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03" name="Google Shape;1203;p123"/>
          <p:cNvGraphicFramePr/>
          <p:nvPr/>
        </p:nvGraphicFramePr>
        <p:xfrm>
          <a:off x="9667033" y="4724110"/>
          <a:ext cx="3000000" cy="3000000"/>
        </p:xfrm>
        <a:graphic>
          <a:graphicData uri="http://schemas.openxmlformats.org/drawingml/2006/table">
            <a:tbl>
              <a:tblPr>
                <a:noFill/>
                <a:tableStyleId>{F99F3355-F65F-4056-93A9-3F8E1F2FDF32}</a:tableStyleId>
              </a:tblPr>
              <a:tblGrid>
                <a:gridCol w="3556125"/>
              </a:tblGrid>
              <a:tr h="1056875">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6</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75">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Laboratórios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04" name="Google Shape;1204;p123"/>
          <p:cNvGraphicFramePr/>
          <p:nvPr/>
        </p:nvGraphicFramePr>
        <p:xfrm>
          <a:off x="14274675" y="4724110"/>
          <a:ext cx="3000000" cy="3000000"/>
        </p:xfrm>
        <a:graphic>
          <a:graphicData uri="http://schemas.openxmlformats.org/drawingml/2006/table">
            <a:tbl>
              <a:tblPr>
                <a:noFill/>
                <a:tableStyleId>{F99F3355-F65F-4056-93A9-3F8E1F2FDF32}</a:tableStyleId>
              </a:tblPr>
              <a:tblGrid>
                <a:gridCol w="3556125"/>
              </a:tblGrid>
              <a:tr h="1056875">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150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75">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Clientes satisfeitos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05" name="Google Shape;1205;p123"/>
          <p:cNvGraphicFramePr/>
          <p:nvPr/>
        </p:nvGraphicFramePr>
        <p:xfrm>
          <a:off x="451748" y="476451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+80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Colaboradores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sp>
        <p:nvSpPr>
          <p:cNvPr id="1206" name="Google Shape;1206;p12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 Números que falam por nós EN">
  <p:cSld name="CUSTOM_1_1_1_1_1_1_1_1_1_4_2">
    <p:bg>
      <p:bgPr>
        <a:solidFill>
          <a:srgbClr val="184EFD"/>
        </a:solidFill>
      </p:bgPr>
    </p:bg>
    <p:spTree>
      <p:nvGrpSpPr>
        <p:cNvPr id="1207" name="Shape 1207"/>
        <p:cNvGrpSpPr/>
        <p:nvPr/>
      </p:nvGrpSpPr>
      <p:grpSpPr>
        <a:xfrm>
          <a:off x="0" y="0"/>
          <a:ext cx="0" cy="0"/>
          <a:chOff x="0" y="0"/>
          <a:chExt cx="0" cy="0"/>
        </a:xfrm>
      </p:grpSpPr>
      <p:sp>
        <p:nvSpPr>
          <p:cNvPr id="1208" name="Google Shape;1208;p12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209" name="Google Shape;1209;p124"/>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210" name="Google Shape;1210;p124"/>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211" name="Google Shape;1211;p124"/>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pic>
        <p:nvPicPr>
          <p:cNvPr id="1212" name="Google Shape;1212;p124"/>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1213" name="Google Shape;1213;p124"/>
          <p:cNvSpPr txBox="1"/>
          <p:nvPr/>
        </p:nvSpPr>
        <p:spPr>
          <a:xfrm>
            <a:off x="266038" y="1944909"/>
            <a:ext cx="17618100" cy="16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9000">
                <a:solidFill>
                  <a:srgbClr val="FFFFFF"/>
                </a:solidFill>
                <a:latin typeface="IBM Plex Sans"/>
                <a:ea typeface="IBM Plex Sans"/>
                <a:cs typeface="IBM Plex Sans"/>
                <a:sym typeface="IBM Plex Sans"/>
              </a:rPr>
              <a:t>Numbers that speak for us</a:t>
            </a:r>
            <a:endParaRPr sz="9000">
              <a:solidFill>
                <a:srgbClr val="FFFFFF"/>
              </a:solidFill>
              <a:latin typeface="IBM Plex Sans"/>
              <a:ea typeface="IBM Plex Sans"/>
              <a:cs typeface="IBM Plex Sans"/>
              <a:sym typeface="IBM Plex Sans"/>
            </a:endParaRPr>
          </a:p>
        </p:txBody>
      </p:sp>
      <p:graphicFrame>
        <p:nvGraphicFramePr>
          <p:cNvPr id="1214" name="Google Shape;1214;p124"/>
          <p:cNvGraphicFramePr/>
          <p:nvPr/>
        </p:nvGraphicFramePr>
        <p:xfrm>
          <a:off x="5059390" y="4724110"/>
          <a:ext cx="3000000" cy="3000000"/>
        </p:xfrm>
        <a:graphic>
          <a:graphicData uri="http://schemas.openxmlformats.org/drawingml/2006/table">
            <a:tbl>
              <a:tblPr>
                <a:noFill/>
                <a:tableStyleId>{F99F3355-F65F-4056-93A9-3F8E1F2FDF32}</a:tableStyleId>
              </a:tblPr>
              <a:tblGrid>
                <a:gridCol w="3556125"/>
              </a:tblGrid>
              <a:tr h="1056875">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+80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75">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Finalised R&amp;D projects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15" name="Google Shape;1215;p124"/>
          <p:cNvGraphicFramePr/>
          <p:nvPr/>
        </p:nvGraphicFramePr>
        <p:xfrm>
          <a:off x="9667033" y="4724110"/>
          <a:ext cx="3000000" cy="3000000"/>
        </p:xfrm>
        <a:graphic>
          <a:graphicData uri="http://schemas.openxmlformats.org/drawingml/2006/table">
            <a:tbl>
              <a:tblPr>
                <a:noFill/>
                <a:tableStyleId>{F99F3355-F65F-4056-93A9-3F8E1F2FDF32}</a:tableStyleId>
              </a:tblPr>
              <a:tblGrid>
                <a:gridCol w="3556125"/>
              </a:tblGrid>
              <a:tr h="1056875">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6</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75">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Open Labs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16" name="Google Shape;1216;p124"/>
          <p:cNvGraphicFramePr/>
          <p:nvPr/>
        </p:nvGraphicFramePr>
        <p:xfrm>
          <a:off x="14274675" y="4724110"/>
          <a:ext cx="3000000" cy="3000000"/>
        </p:xfrm>
        <a:graphic>
          <a:graphicData uri="http://schemas.openxmlformats.org/drawingml/2006/table">
            <a:tbl>
              <a:tblPr>
                <a:noFill/>
                <a:tableStyleId>{F99F3355-F65F-4056-93A9-3F8E1F2FDF32}</a:tableStyleId>
              </a:tblPr>
              <a:tblGrid>
                <a:gridCol w="3556125"/>
              </a:tblGrid>
              <a:tr h="1056875">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150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75">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Satisfied customers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17" name="Google Shape;1217;p124"/>
          <p:cNvGraphicFramePr/>
          <p:nvPr/>
        </p:nvGraphicFramePr>
        <p:xfrm>
          <a:off x="451748" y="476451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+80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Employees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sp>
        <p:nvSpPr>
          <p:cNvPr id="1218" name="Google Shape;1218;p12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 Números que falam por nós c/ números &quot;secretos&quot;">
  <p:cSld name="CUSTOM_1_1_1_1_1_1_1_1_1_4_1">
    <p:bg>
      <p:bgPr>
        <a:solidFill>
          <a:srgbClr val="184EFD"/>
        </a:solidFill>
      </p:bgPr>
    </p:bg>
    <p:spTree>
      <p:nvGrpSpPr>
        <p:cNvPr id="1219" name="Shape 1219"/>
        <p:cNvGrpSpPr/>
        <p:nvPr/>
      </p:nvGrpSpPr>
      <p:grpSpPr>
        <a:xfrm>
          <a:off x="0" y="0"/>
          <a:ext cx="0" cy="0"/>
          <a:chOff x="0" y="0"/>
          <a:chExt cx="0" cy="0"/>
        </a:xfrm>
      </p:grpSpPr>
      <p:sp>
        <p:nvSpPr>
          <p:cNvPr id="1220" name="Google Shape;1220;p12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221" name="Google Shape;1221;p125"/>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222" name="Google Shape;1222;p125"/>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223" name="Google Shape;1223;p125"/>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pic>
        <p:nvPicPr>
          <p:cNvPr id="1224" name="Google Shape;1224;p125"/>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1225" name="Google Shape;1225;p125"/>
          <p:cNvSpPr txBox="1"/>
          <p:nvPr/>
        </p:nvSpPr>
        <p:spPr>
          <a:xfrm>
            <a:off x="266038" y="1944909"/>
            <a:ext cx="17618100" cy="16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9000">
                <a:solidFill>
                  <a:srgbClr val="FFFFFF"/>
                </a:solidFill>
                <a:latin typeface="IBM Plex Sans"/>
                <a:ea typeface="IBM Plex Sans"/>
                <a:cs typeface="IBM Plex Sans"/>
                <a:sym typeface="IBM Plex Sans"/>
              </a:rPr>
              <a:t>Números que falam por nós</a:t>
            </a:r>
            <a:endParaRPr sz="9000">
              <a:solidFill>
                <a:srgbClr val="FFFFFF"/>
              </a:solidFill>
              <a:latin typeface="IBM Plex Sans"/>
              <a:ea typeface="IBM Plex Sans"/>
              <a:cs typeface="IBM Plex Sans"/>
              <a:sym typeface="IBM Plex Sans"/>
            </a:endParaRPr>
          </a:p>
        </p:txBody>
      </p:sp>
      <p:graphicFrame>
        <p:nvGraphicFramePr>
          <p:cNvPr id="1226" name="Google Shape;1226;p125"/>
          <p:cNvGraphicFramePr/>
          <p:nvPr/>
        </p:nvGraphicFramePr>
        <p:xfrm>
          <a:off x="451773"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+80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Colaboradores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27" name="Google Shape;1227;p125"/>
          <p:cNvGraphicFramePr/>
          <p:nvPr/>
        </p:nvGraphicFramePr>
        <p:xfrm>
          <a:off x="5059407"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+80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Projetos I&amp;D concluídos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28" name="Google Shape;1228;p125"/>
          <p:cNvGraphicFramePr/>
          <p:nvPr/>
        </p:nvGraphicFramePr>
        <p:xfrm>
          <a:off x="9667041"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6</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Laboratórios</a:t>
                      </a:r>
                      <a:endParaRPr sz="2400">
                        <a:solidFill>
                          <a:schemeClr val="lt1"/>
                        </a:solidFill>
                        <a:latin typeface="IBM Plex Mono"/>
                        <a:ea typeface="IBM Plex Mono"/>
                        <a:cs typeface="IBM Plex Mono"/>
                        <a:sym typeface="IBM Plex Mon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29" name="Google Shape;1229;p125"/>
          <p:cNvGraphicFramePr/>
          <p:nvPr/>
        </p:nvGraphicFramePr>
        <p:xfrm>
          <a:off x="5059425"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2,117 M</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EBITDA (2022)</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30" name="Google Shape;1230;p125"/>
          <p:cNvGraphicFramePr/>
          <p:nvPr/>
        </p:nvGraphicFramePr>
        <p:xfrm>
          <a:off x="9667041"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6,475 M</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100"/>
                        </a:spcBef>
                        <a:spcAft>
                          <a:spcPts val="0"/>
                        </a:spcAft>
                        <a:buClr>
                          <a:srgbClr val="000000"/>
                        </a:buClr>
                        <a:buSzPts val="1100"/>
                        <a:buFont typeface="Arial"/>
                        <a:buNone/>
                      </a:pPr>
                      <a:r>
                        <a:rPr lang="pt-PT" sz="2400">
                          <a:solidFill>
                            <a:schemeClr val="lt1"/>
                          </a:solidFill>
                          <a:latin typeface="IBM Plex Mono"/>
                          <a:ea typeface="IBM Plex Mono"/>
                          <a:cs typeface="IBM Plex Mono"/>
                          <a:sym typeface="IBM Plex Mono"/>
                        </a:rPr>
                        <a:t>Volume de Negócios (2022)	</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1231" name="Google Shape;1231;p125"/>
          <p:cNvGraphicFramePr/>
          <p:nvPr/>
        </p:nvGraphicFramePr>
        <p:xfrm>
          <a:off x="14274675"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100"/>
                        </a:spcBef>
                        <a:spcAft>
                          <a:spcPts val="0"/>
                        </a:spcAft>
                        <a:buNone/>
                      </a:pPr>
                      <a:r>
                        <a:rPr b="1" lang="pt-PT" sz="4700">
                          <a:solidFill>
                            <a:schemeClr val="lt1"/>
                          </a:solidFill>
                          <a:latin typeface="IBM Plex Mono"/>
                          <a:ea typeface="IBM Plex Mono"/>
                          <a:cs typeface="IBM Plex Mono"/>
                          <a:sym typeface="IBM Plex Mono"/>
                        </a:rPr>
                        <a:t>150</a:t>
                      </a:r>
                      <a:endParaRPr b="1" sz="47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100"/>
                        </a:spcBef>
                        <a:spcAft>
                          <a:spcPts val="0"/>
                        </a:spcAft>
                        <a:buNone/>
                      </a:pPr>
                      <a:r>
                        <a:rPr lang="pt-PT" sz="2400">
                          <a:solidFill>
                            <a:schemeClr val="lt1"/>
                          </a:solidFill>
                          <a:latin typeface="IBM Plex Mono"/>
                          <a:ea typeface="IBM Plex Mono"/>
                          <a:cs typeface="IBM Plex Mono"/>
                          <a:sym typeface="IBM Plex Mono"/>
                        </a:rPr>
                        <a:t>Clientes satisfeitos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sp>
        <p:nvSpPr>
          <p:cNvPr id="1232" name="Google Shape;1232;p12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 DNS Testbed">
  <p:cSld name="CUSTOM_1_1_1_1_1_3_2_1_2">
    <p:bg>
      <p:bgPr>
        <a:blipFill>
          <a:blip r:embed="rId2">
            <a:alphaModFix/>
          </a:blip>
          <a:stretch>
            <a:fillRect/>
          </a:stretch>
        </a:blipFill>
      </p:bgPr>
    </p:bg>
    <p:spTree>
      <p:nvGrpSpPr>
        <p:cNvPr id="1233" name="Shape 1233"/>
        <p:cNvGrpSpPr/>
        <p:nvPr/>
      </p:nvGrpSpPr>
      <p:grpSpPr>
        <a:xfrm>
          <a:off x="0" y="0"/>
          <a:ext cx="0" cy="0"/>
          <a:chOff x="0" y="0"/>
          <a:chExt cx="0" cy="0"/>
        </a:xfrm>
      </p:grpSpPr>
      <p:sp>
        <p:nvSpPr>
          <p:cNvPr id="1234" name="Google Shape;1234;p12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235" name="Google Shape;1235;p126"/>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236" name="Google Shape;1236;p12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237" name="Google Shape;1237;p126"/>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238" name="Google Shape;1238;p126"/>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239" name="Google Shape;1239;p126"/>
          <p:cNvSpPr txBox="1"/>
          <p:nvPr/>
        </p:nvSpPr>
        <p:spPr>
          <a:xfrm>
            <a:off x="288588" y="2121444"/>
            <a:ext cx="74571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7200">
                <a:solidFill>
                  <a:srgbClr val="FB7F60"/>
                </a:solidFill>
                <a:latin typeface="IBM Plex Sans"/>
                <a:ea typeface="IBM Plex Sans"/>
                <a:cs typeface="IBM Plex Sans"/>
                <a:sym typeface="IBM Plex Sans"/>
              </a:rPr>
              <a:t>Digital Nervous System Testbed</a:t>
            </a:r>
            <a:endParaRPr sz="7200">
              <a:solidFill>
                <a:srgbClr val="FB7F60"/>
              </a:solidFill>
              <a:latin typeface="IBM Plex Sans"/>
              <a:ea typeface="IBM Plex Sans"/>
              <a:cs typeface="IBM Plex Sans"/>
              <a:sym typeface="IBM Plex Sans"/>
            </a:endParaRPr>
          </a:p>
        </p:txBody>
      </p:sp>
      <p:sp>
        <p:nvSpPr>
          <p:cNvPr id="1240" name="Google Shape;1240;p126"/>
          <p:cNvSpPr txBox="1"/>
          <p:nvPr/>
        </p:nvSpPr>
        <p:spPr>
          <a:xfrm>
            <a:off x="359402" y="4553878"/>
            <a:ext cx="5224500" cy="25743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1700"/>
              </a:spcBef>
              <a:spcAft>
                <a:spcPts val="2400"/>
              </a:spcAft>
              <a:buNone/>
            </a:pPr>
            <a:r>
              <a:rPr lang="pt-PT" sz="2300">
                <a:solidFill>
                  <a:schemeClr val="dk1"/>
                </a:solidFill>
                <a:latin typeface="IBM Plex Sans"/>
                <a:ea typeface="IBM Plex Sans"/>
                <a:cs typeface="IBM Plex Sans"/>
                <a:sym typeface="IBM Plex Sans"/>
              </a:rPr>
              <a:t>A </a:t>
            </a:r>
            <a:r>
              <a:rPr lang="pt-PT" sz="2300">
                <a:solidFill>
                  <a:schemeClr val="dk1"/>
                </a:solidFill>
                <a:latin typeface="IBM Plex Sans Medium"/>
                <a:ea typeface="IBM Plex Sans Medium"/>
                <a:cs typeface="IBM Plex Sans Medium"/>
                <a:sym typeface="IBM Plex Sans Medium"/>
              </a:rPr>
              <a:t>DNS testbed </a:t>
            </a:r>
            <a:r>
              <a:rPr lang="pt-PT" sz="2300">
                <a:solidFill>
                  <a:schemeClr val="dk1"/>
                </a:solidFill>
                <a:latin typeface="IBM Plex Sans"/>
                <a:ea typeface="IBM Plex Sans"/>
                <a:cs typeface="IBM Plex Sans"/>
                <a:sym typeface="IBM Plex Sans"/>
              </a:rPr>
              <a:t>funciona como um verdadeiro </a:t>
            </a:r>
            <a:r>
              <a:rPr lang="pt-PT" sz="2300">
                <a:solidFill>
                  <a:schemeClr val="dk1"/>
                </a:solidFill>
                <a:latin typeface="IBM Plex Sans Medium"/>
                <a:ea typeface="IBM Plex Sans Medium"/>
                <a:cs typeface="IBM Plex Sans Medium"/>
                <a:sym typeface="IBM Plex Sans Medium"/>
              </a:rPr>
              <a:t>sistema nervoso</a:t>
            </a:r>
            <a:r>
              <a:rPr lang="pt-PT" sz="2300">
                <a:solidFill>
                  <a:schemeClr val="dk1"/>
                </a:solidFill>
                <a:latin typeface="IBM Plex Sans"/>
                <a:ea typeface="IBM Plex Sans"/>
                <a:cs typeface="IBM Plex Sans"/>
                <a:sym typeface="IBM Plex Sans"/>
              </a:rPr>
              <a:t>, no qual os átomos são </a:t>
            </a:r>
            <a:r>
              <a:rPr lang="pt-PT" sz="2300">
                <a:solidFill>
                  <a:schemeClr val="dk1"/>
                </a:solidFill>
                <a:latin typeface="IBM Plex Sans Medium"/>
                <a:ea typeface="IBM Plex Sans Medium"/>
                <a:cs typeface="IBM Plex Sans Medium"/>
                <a:sym typeface="IBM Plex Sans Medium"/>
              </a:rPr>
              <a:t>serviços tecnológicos</a:t>
            </a:r>
            <a:r>
              <a:rPr lang="pt-PT" sz="2300">
                <a:solidFill>
                  <a:schemeClr val="dk1"/>
                </a:solidFill>
                <a:latin typeface="IBM Plex Sans"/>
                <a:ea typeface="IBM Plex Sans"/>
                <a:cs typeface="IBM Plex Sans"/>
                <a:sym typeface="IBM Plex Sans"/>
              </a:rPr>
              <a:t> que constituem a base para testar e experimentar soluções inovadoras para as </a:t>
            </a:r>
            <a:r>
              <a:rPr lang="pt-PT" sz="2300">
                <a:solidFill>
                  <a:schemeClr val="dk1"/>
                </a:solidFill>
                <a:latin typeface="IBM Plex Sans Medium"/>
                <a:ea typeface="IBM Plex Sans Medium"/>
                <a:cs typeface="IBM Plex Sans Medium"/>
                <a:sym typeface="IBM Plex Sans Medium"/>
              </a:rPr>
              <a:t>Start-ups</a:t>
            </a:r>
            <a:r>
              <a:rPr lang="pt-PT" sz="2300">
                <a:solidFill>
                  <a:schemeClr val="dk1"/>
                </a:solidFill>
                <a:latin typeface="IBM Plex Sans"/>
                <a:ea typeface="IBM Plex Sans"/>
                <a:cs typeface="IBM Plex Sans"/>
                <a:sym typeface="IBM Plex Sans"/>
              </a:rPr>
              <a:t> e </a:t>
            </a:r>
            <a:r>
              <a:rPr lang="pt-PT" sz="2300">
                <a:solidFill>
                  <a:schemeClr val="dk1"/>
                </a:solidFill>
                <a:latin typeface="IBM Plex Sans Medium"/>
                <a:ea typeface="IBM Plex Sans Medium"/>
                <a:cs typeface="IBM Plex Sans Medium"/>
                <a:sym typeface="IBM Plex Sans Medium"/>
              </a:rPr>
              <a:t>PMEs</a:t>
            </a:r>
            <a:r>
              <a:rPr lang="pt-PT" sz="2300">
                <a:solidFill>
                  <a:schemeClr val="dk1"/>
                </a:solidFill>
                <a:latin typeface="IBM Plex Sans"/>
                <a:ea typeface="IBM Plex Sans"/>
                <a:cs typeface="IBM Plex Sans"/>
                <a:sym typeface="IBM Plex Sans"/>
              </a:rPr>
              <a:t>.</a:t>
            </a:r>
            <a:endParaRPr sz="2300"/>
          </a:p>
        </p:txBody>
      </p:sp>
      <p:pic>
        <p:nvPicPr>
          <p:cNvPr id="1241" name="Google Shape;1241;p126"/>
          <p:cNvPicPr preferRelativeResize="0"/>
          <p:nvPr/>
        </p:nvPicPr>
        <p:blipFill>
          <a:blip r:embed="rId4">
            <a:alphaModFix/>
          </a:blip>
          <a:stretch>
            <a:fillRect/>
          </a:stretch>
        </p:blipFill>
        <p:spPr>
          <a:xfrm>
            <a:off x="457200" y="8329136"/>
            <a:ext cx="2953214" cy="538538"/>
          </a:xfrm>
          <a:prstGeom prst="rect">
            <a:avLst/>
          </a:prstGeom>
          <a:noFill/>
          <a:ln>
            <a:noFill/>
          </a:ln>
        </p:spPr>
      </p:pic>
      <p:pic>
        <p:nvPicPr>
          <p:cNvPr id="1242" name="Google Shape;1242;p126"/>
          <p:cNvPicPr preferRelativeResize="0"/>
          <p:nvPr/>
        </p:nvPicPr>
        <p:blipFill>
          <a:blip r:embed="rId5">
            <a:alphaModFix/>
          </a:blip>
          <a:stretch>
            <a:fillRect/>
          </a:stretch>
        </p:blipFill>
        <p:spPr>
          <a:xfrm>
            <a:off x="4001250" y="8428055"/>
            <a:ext cx="5673001" cy="340700"/>
          </a:xfrm>
          <a:prstGeom prst="rect">
            <a:avLst/>
          </a:prstGeom>
          <a:noFill/>
          <a:ln>
            <a:noFill/>
          </a:ln>
        </p:spPr>
      </p:pic>
      <p:sp>
        <p:nvSpPr>
          <p:cNvPr id="1243" name="Google Shape;1243;p12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 Urban Platform">
  <p:cSld name="CUSTOM_1_1_1_1_1_3_2_1_1">
    <p:bg>
      <p:bgPr>
        <a:blipFill>
          <a:blip r:embed="rId2">
            <a:alphaModFix/>
          </a:blip>
          <a:stretch>
            <a:fillRect/>
          </a:stretch>
        </a:blipFill>
      </p:bgPr>
    </p:bg>
    <p:spTree>
      <p:nvGrpSpPr>
        <p:cNvPr id="1244" name="Shape 1244"/>
        <p:cNvGrpSpPr/>
        <p:nvPr/>
      </p:nvGrpSpPr>
      <p:grpSpPr>
        <a:xfrm>
          <a:off x="0" y="0"/>
          <a:ext cx="0" cy="0"/>
          <a:chOff x="0" y="0"/>
          <a:chExt cx="0" cy="0"/>
        </a:xfrm>
      </p:grpSpPr>
      <p:sp>
        <p:nvSpPr>
          <p:cNvPr id="1245" name="Google Shape;1245;p12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246" name="Google Shape;1246;p127"/>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247" name="Google Shape;1247;p127"/>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248" name="Google Shape;1248;p127"/>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pic>
        <p:nvPicPr>
          <p:cNvPr id="1249" name="Google Shape;1249;p127"/>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250" name="Google Shape;1250;p127"/>
          <p:cNvSpPr txBox="1"/>
          <p:nvPr/>
        </p:nvSpPr>
        <p:spPr>
          <a:xfrm>
            <a:off x="282925" y="2129794"/>
            <a:ext cx="74904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7200">
                <a:solidFill>
                  <a:srgbClr val="FFFFFF"/>
                </a:solidFill>
                <a:latin typeface="IBM Plex Sans"/>
                <a:ea typeface="IBM Plex Sans"/>
                <a:cs typeface="IBM Plex Sans"/>
                <a:sym typeface="IBM Plex Sans"/>
              </a:rPr>
              <a:t>Plataforma Urbana</a:t>
            </a:r>
            <a:endParaRPr sz="7200">
              <a:solidFill>
                <a:srgbClr val="FFFFFF"/>
              </a:solidFill>
              <a:latin typeface="IBM Plex Sans"/>
              <a:ea typeface="IBM Plex Sans"/>
              <a:cs typeface="IBM Plex Sans"/>
              <a:sym typeface="IBM Plex Sans"/>
            </a:endParaRPr>
          </a:p>
        </p:txBody>
      </p:sp>
      <p:sp>
        <p:nvSpPr>
          <p:cNvPr id="1251" name="Google Shape;1251;p127"/>
          <p:cNvSpPr txBox="1"/>
          <p:nvPr/>
        </p:nvSpPr>
        <p:spPr>
          <a:xfrm>
            <a:off x="359125" y="4584150"/>
            <a:ext cx="6864000" cy="4298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700"/>
              </a:spcBef>
              <a:spcAft>
                <a:spcPts val="0"/>
              </a:spcAft>
              <a:buNone/>
            </a:pPr>
            <a:r>
              <a:rPr lang="pt-PT" sz="2300">
                <a:solidFill>
                  <a:srgbClr val="FFFFFF"/>
                </a:solidFill>
                <a:latin typeface="IBM Plex Sans"/>
                <a:ea typeface="IBM Plex Sans"/>
                <a:cs typeface="IBM Plex Sans"/>
                <a:sym typeface="IBM Plex Sans"/>
              </a:rPr>
              <a:t>Solução digital para uma visão unificada da cidade, através da integração de dados de diferentes domínios e da interoperabilidade dos sistemas de informação.</a:t>
            </a:r>
            <a:endParaRPr sz="2300">
              <a:solidFill>
                <a:srgbClr val="FFFFFF"/>
              </a:solidFill>
              <a:latin typeface="IBM Plex Sans"/>
              <a:ea typeface="IBM Plex Sans"/>
              <a:cs typeface="IBM Plex Sans"/>
              <a:sym typeface="IBM Plex Sans"/>
            </a:endParaRPr>
          </a:p>
          <a:p>
            <a:pPr indent="-374650" lvl="0" marL="457200" rtl="0" algn="l">
              <a:lnSpc>
                <a:spcPct val="115000"/>
              </a:lnSpc>
              <a:spcBef>
                <a:spcPts val="2400"/>
              </a:spcBef>
              <a:spcAft>
                <a:spcPts val="0"/>
              </a:spcAft>
              <a:buClr>
                <a:srgbClr val="FFFFFF"/>
              </a:buClr>
              <a:buSzPts val="2300"/>
              <a:buFont typeface="IBM Plex Sans"/>
              <a:buChar char="●"/>
            </a:pPr>
            <a:r>
              <a:rPr lang="pt-PT" sz="2300">
                <a:solidFill>
                  <a:srgbClr val="FFFFFF"/>
                </a:solidFill>
                <a:latin typeface="IBM Plex Sans"/>
                <a:ea typeface="IBM Plex Sans"/>
                <a:cs typeface="IBM Plex Sans"/>
                <a:sym typeface="IBM Plex Sans"/>
              </a:rPr>
              <a:t>Estado da cidade em tempo real;</a:t>
            </a:r>
            <a:endParaRPr sz="2300">
              <a:solidFill>
                <a:srgbClr val="FFFFFF"/>
              </a:solidFill>
              <a:latin typeface="IBM Plex Sans"/>
              <a:ea typeface="IBM Plex Sans"/>
              <a:cs typeface="IBM Plex Sans"/>
              <a:sym typeface="IBM Plex Sans"/>
            </a:endParaRPr>
          </a:p>
          <a:p>
            <a:pPr indent="-374650" lvl="0" marL="457200" rtl="0" algn="l">
              <a:lnSpc>
                <a:spcPct val="115000"/>
              </a:lnSpc>
              <a:spcBef>
                <a:spcPts val="0"/>
              </a:spcBef>
              <a:spcAft>
                <a:spcPts val="0"/>
              </a:spcAft>
              <a:buClr>
                <a:srgbClr val="FFFFFF"/>
              </a:buClr>
              <a:buSzPts val="2300"/>
              <a:buFont typeface="IBM Plex Sans"/>
              <a:buChar char="●"/>
            </a:pPr>
            <a:r>
              <a:rPr lang="pt-PT" sz="2300">
                <a:solidFill>
                  <a:srgbClr val="FFFFFF"/>
                </a:solidFill>
                <a:latin typeface="IBM Plex Sans"/>
                <a:ea typeface="IBM Plex Sans"/>
                <a:cs typeface="IBM Plex Sans"/>
                <a:sym typeface="IBM Plex Sans"/>
              </a:rPr>
              <a:t>Integração e harmonização de dados;</a:t>
            </a:r>
            <a:endParaRPr sz="2300">
              <a:solidFill>
                <a:srgbClr val="FFFFFF"/>
              </a:solidFill>
              <a:latin typeface="IBM Plex Sans"/>
              <a:ea typeface="IBM Plex Sans"/>
              <a:cs typeface="IBM Plex Sans"/>
              <a:sym typeface="IBM Plex Sans"/>
            </a:endParaRPr>
          </a:p>
          <a:p>
            <a:pPr indent="-374650" lvl="0" marL="457200" rtl="0" algn="l">
              <a:lnSpc>
                <a:spcPct val="115000"/>
              </a:lnSpc>
              <a:spcBef>
                <a:spcPts val="0"/>
              </a:spcBef>
              <a:spcAft>
                <a:spcPts val="0"/>
              </a:spcAft>
              <a:buClr>
                <a:srgbClr val="FFFFFF"/>
              </a:buClr>
              <a:buSzPts val="2300"/>
              <a:buFont typeface="IBM Plex Sans"/>
              <a:buChar char="●"/>
            </a:pPr>
            <a:r>
              <a:rPr lang="pt-PT" sz="2300">
                <a:solidFill>
                  <a:srgbClr val="FFFFFF"/>
                </a:solidFill>
                <a:latin typeface="IBM Plex Sans"/>
                <a:ea typeface="IBM Plex Sans"/>
                <a:cs typeface="IBM Plex Sans"/>
                <a:sym typeface="IBM Plex Sans"/>
              </a:rPr>
              <a:t>Interação com cidadãos;</a:t>
            </a:r>
            <a:endParaRPr sz="2300">
              <a:solidFill>
                <a:srgbClr val="FFFFFF"/>
              </a:solidFill>
              <a:latin typeface="IBM Plex Sans"/>
              <a:ea typeface="IBM Plex Sans"/>
              <a:cs typeface="IBM Plex Sans"/>
              <a:sym typeface="IBM Plex Sans"/>
            </a:endParaRPr>
          </a:p>
          <a:p>
            <a:pPr indent="-374650" lvl="0" marL="457200" rtl="0" algn="l">
              <a:lnSpc>
                <a:spcPct val="115000"/>
              </a:lnSpc>
              <a:spcBef>
                <a:spcPts val="0"/>
              </a:spcBef>
              <a:spcAft>
                <a:spcPts val="0"/>
              </a:spcAft>
              <a:buClr>
                <a:srgbClr val="FFFFFF"/>
              </a:buClr>
              <a:buSzPts val="2300"/>
              <a:buFont typeface="IBM Plex Sans"/>
              <a:buChar char="●"/>
            </a:pPr>
            <a:r>
              <a:rPr lang="pt-PT" sz="2300">
                <a:solidFill>
                  <a:srgbClr val="FFFFFF"/>
                </a:solidFill>
                <a:latin typeface="IBM Plex Sans"/>
                <a:ea typeface="IBM Plex Sans"/>
                <a:cs typeface="IBM Plex Sans"/>
                <a:sym typeface="IBM Plex Sans"/>
              </a:rPr>
              <a:t>Indicadores da cidade;</a:t>
            </a:r>
            <a:endParaRPr sz="2300">
              <a:solidFill>
                <a:srgbClr val="FFFFFF"/>
              </a:solidFill>
              <a:latin typeface="IBM Plex Sans"/>
              <a:ea typeface="IBM Plex Sans"/>
              <a:cs typeface="IBM Plex Sans"/>
              <a:sym typeface="IBM Plex Sans"/>
            </a:endParaRPr>
          </a:p>
          <a:p>
            <a:pPr indent="-374650" lvl="0" marL="457200" rtl="0" algn="l">
              <a:lnSpc>
                <a:spcPct val="115000"/>
              </a:lnSpc>
              <a:spcBef>
                <a:spcPts val="0"/>
              </a:spcBef>
              <a:spcAft>
                <a:spcPts val="0"/>
              </a:spcAft>
              <a:buClr>
                <a:srgbClr val="FFFFFF"/>
              </a:buClr>
              <a:buSzPts val="2300"/>
              <a:buFont typeface="IBM Plex Sans"/>
              <a:buChar char="●"/>
            </a:pPr>
            <a:r>
              <a:rPr lang="pt-PT" sz="2300">
                <a:solidFill>
                  <a:srgbClr val="FFFFFF"/>
                </a:solidFill>
                <a:latin typeface="IBM Plex Sans"/>
                <a:ea typeface="IBM Plex Sans"/>
                <a:cs typeface="IBM Plex Sans"/>
                <a:sym typeface="IBM Plex Sans"/>
              </a:rPr>
              <a:t>Disponibilização de dados abertos;</a:t>
            </a:r>
            <a:endParaRPr sz="2300">
              <a:solidFill>
                <a:srgbClr val="FFFFFF"/>
              </a:solidFill>
              <a:latin typeface="IBM Plex Sans"/>
              <a:ea typeface="IBM Plex Sans"/>
              <a:cs typeface="IBM Plex Sans"/>
              <a:sym typeface="IBM Plex Sans"/>
            </a:endParaRPr>
          </a:p>
          <a:p>
            <a:pPr indent="-374650" lvl="0" marL="457200" rtl="0" algn="l">
              <a:lnSpc>
                <a:spcPct val="115000"/>
              </a:lnSpc>
              <a:spcBef>
                <a:spcPts val="0"/>
              </a:spcBef>
              <a:spcAft>
                <a:spcPts val="0"/>
              </a:spcAft>
              <a:buClr>
                <a:srgbClr val="FFFFFF"/>
              </a:buClr>
              <a:buSzPts val="2300"/>
              <a:buFont typeface="IBM Plex Sans"/>
              <a:buChar char="●"/>
            </a:pPr>
            <a:r>
              <a:rPr lang="pt-PT" sz="2300">
                <a:solidFill>
                  <a:srgbClr val="FFFFFF"/>
                </a:solidFill>
                <a:latin typeface="IBM Plex Sans"/>
                <a:ea typeface="IBM Plex Sans"/>
                <a:cs typeface="IBM Plex Sans"/>
                <a:sym typeface="IBM Plex Sans"/>
              </a:rPr>
              <a:t>Inteligência urbana.</a:t>
            </a:r>
            <a:endParaRPr sz="2300"/>
          </a:p>
        </p:txBody>
      </p:sp>
      <p:pic>
        <p:nvPicPr>
          <p:cNvPr id="1252" name="Google Shape;1252;p127"/>
          <p:cNvPicPr preferRelativeResize="0"/>
          <p:nvPr/>
        </p:nvPicPr>
        <p:blipFill rotWithShape="1">
          <a:blip r:embed="rId4">
            <a:alphaModFix/>
          </a:blip>
          <a:srcRect b="12863" l="11339" r="0" t="511"/>
          <a:stretch/>
        </p:blipFill>
        <p:spPr>
          <a:xfrm>
            <a:off x="8000650" y="2362875"/>
            <a:ext cx="9828306" cy="6400198"/>
          </a:xfrm>
          <a:prstGeom prst="rect">
            <a:avLst/>
          </a:prstGeom>
          <a:noFill/>
          <a:ln>
            <a:noFill/>
          </a:ln>
        </p:spPr>
      </p:pic>
      <p:sp>
        <p:nvSpPr>
          <p:cNvPr id="1253" name="Google Shape;1253;p12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Parceiros PT">
  <p:cSld name="SECTION_HEADER_1_1_1_3">
    <p:bg>
      <p:bgPr>
        <a:solidFill>
          <a:srgbClr val="FFFFFF"/>
        </a:solidFill>
      </p:bgPr>
    </p:bg>
    <p:spTree>
      <p:nvGrpSpPr>
        <p:cNvPr id="1254" name="Shape 1254"/>
        <p:cNvGrpSpPr/>
        <p:nvPr/>
      </p:nvGrpSpPr>
      <p:grpSpPr>
        <a:xfrm>
          <a:off x="0" y="0"/>
          <a:ext cx="0" cy="0"/>
          <a:chOff x="0" y="0"/>
          <a:chExt cx="0" cy="0"/>
        </a:xfrm>
      </p:grpSpPr>
      <p:sp>
        <p:nvSpPr>
          <p:cNvPr id="1255" name="Google Shape;1255;p128"/>
          <p:cNvSpPr txBox="1"/>
          <p:nvPr/>
        </p:nvSpPr>
        <p:spPr>
          <a:xfrm>
            <a:off x="221200" y="1948475"/>
            <a:ext cx="10074600" cy="3694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7200">
                <a:latin typeface="IBM Plex Sans"/>
                <a:ea typeface="IBM Plex Sans"/>
                <a:cs typeface="IBM Plex Sans"/>
                <a:sym typeface="IBM Plex Sans"/>
              </a:rPr>
              <a:t>Trabalhamos em aliança com os melhores. </a:t>
            </a:r>
            <a:endParaRPr sz="7200">
              <a:latin typeface="IBM Plex Sans"/>
              <a:ea typeface="IBM Plex Sans"/>
              <a:cs typeface="IBM Plex Sans"/>
              <a:sym typeface="IBM Plex Sans"/>
            </a:endParaRPr>
          </a:p>
        </p:txBody>
      </p:sp>
      <p:sp>
        <p:nvSpPr>
          <p:cNvPr id="1256" name="Google Shape;1256;p128"/>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257" name="Google Shape;1257;p12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258" name="Google Shape;1258;p128"/>
          <p:cNvCxnSpPr/>
          <p:nvPr/>
        </p:nvCxnSpPr>
        <p:spPr>
          <a:xfrm>
            <a:off x="462050" y="457200"/>
            <a:ext cx="17887200" cy="0"/>
          </a:xfrm>
          <a:prstGeom prst="straightConnector1">
            <a:avLst/>
          </a:prstGeom>
          <a:noFill/>
          <a:ln cap="flat" cmpd="sng" w="9525">
            <a:solidFill>
              <a:srgbClr val="000000"/>
            </a:solidFill>
            <a:prstDash val="solid"/>
            <a:round/>
            <a:headEnd len="med" w="med" type="none"/>
            <a:tailEnd len="med" w="med" type="none"/>
          </a:ln>
        </p:spPr>
      </p:cxnSp>
      <p:sp>
        <p:nvSpPr>
          <p:cNvPr id="1259" name="Google Shape;1259;p128"/>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260" name="Google Shape;1260;p128"/>
          <p:cNvSpPr txBox="1"/>
          <p:nvPr/>
        </p:nvSpPr>
        <p:spPr>
          <a:xfrm>
            <a:off x="255454" y="7198070"/>
            <a:ext cx="6058500" cy="769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Conheça alguns deles.</a:t>
            </a:r>
            <a:endParaRPr sz="2600">
              <a:solidFill>
                <a:srgbClr val="1B57FD"/>
              </a:solidFill>
              <a:latin typeface="IBM Plex Mono"/>
              <a:ea typeface="IBM Plex Mono"/>
              <a:cs typeface="IBM Plex Mono"/>
              <a:sym typeface="IBM Plex Mono"/>
            </a:endParaRPr>
          </a:p>
        </p:txBody>
      </p:sp>
      <p:sp>
        <p:nvSpPr>
          <p:cNvPr id="1261" name="Google Shape;1261;p12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pic>
        <p:nvPicPr>
          <p:cNvPr id="1262" name="Google Shape;1262;p128"/>
          <p:cNvPicPr preferRelativeResize="0"/>
          <p:nvPr/>
        </p:nvPicPr>
        <p:blipFill rotWithShape="1">
          <a:blip r:embed="rId3">
            <a:alphaModFix/>
          </a:blip>
          <a:srcRect b="16942" l="18019" r="25582" t="10530"/>
          <a:stretch/>
        </p:blipFill>
        <p:spPr>
          <a:xfrm>
            <a:off x="14531309" y="6502025"/>
            <a:ext cx="831651" cy="1069450"/>
          </a:xfrm>
          <a:prstGeom prst="rect">
            <a:avLst/>
          </a:prstGeom>
          <a:noFill/>
          <a:ln>
            <a:noFill/>
          </a:ln>
        </p:spPr>
      </p:pic>
      <p:pic>
        <p:nvPicPr>
          <p:cNvPr id="1263" name="Google Shape;1263;p128"/>
          <p:cNvPicPr preferRelativeResize="0"/>
          <p:nvPr/>
        </p:nvPicPr>
        <p:blipFill>
          <a:blip r:embed="rId4">
            <a:alphaModFix/>
          </a:blip>
          <a:stretch>
            <a:fillRect/>
          </a:stretch>
        </p:blipFill>
        <p:spPr>
          <a:xfrm>
            <a:off x="11667862" y="2726002"/>
            <a:ext cx="2064325" cy="623400"/>
          </a:xfrm>
          <a:prstGeom prst="rect">
            <a:avLst/>
          </a:prstGeom>
          <a:noFill/>
          <a:ln>
            <a:noFill/>
          </a:ln>
        </p:spPr>
      </p:pic>
      <p:pic>
        <p:nvPicPr>
          <p:cNvPr id="1264" name="Google Shape;1264;p128"/>
          <p:cNvPicPr preferRelativeResize="0"/>
          <p:nvPr/>
        </p:nvPicPr>
        <p:blipFill>
          <a:blip r:embed="rId5">
            <a:alphaModFix/>
          </a:blip>
          <a:stretch>
            <a:fillRect/>
          </a:stretch>
        </p:blipFill>
        <p:spPr>
          <a:xfrm>
            <a:off x="16289163" y="5391176"/>
            <a:ext cx="1298835" cy="623400"/>
          </a:xfrm>
          <a:prstGeom prst="rect">
            <a:avLst/>
          </a:prstGeom>
          <a:noFill/>
          <a:ln>
            <a:noFill/>
          </a:ln>
        </p:spPr>
      </p:pic>
      <p:pic>
        <p:nvPicPr>
          <p:cNvPr id="1265" name="Google Shape;1265;p128"/>
          <p:cNvPicPr preferRelativeResize="0"/>
          <p:nvPr/>
        </p:nvPicPr>
        <p:blipFill>
          <a:blip r:embed="rId6">
            <a:alphaModFix/>
          </a:blip>
          <a:stretch>
            <a:fillRect/>
          </a:stretch>
        </p:blipFill>
        <p:spPr>
          <a:xfrm>
            <a:off x="15912663" y="2630550"/>
            <a:ext cx="1588227" cy="810926"/>
          </a:xfrm>
          <a:prstGeom prst="rect">
            <a:avLst/>
          </a:prstGeom>
          <a:noFill/>
          <a:ln>
            <a:noFill/>
          </a:ln>
        </p:spPr>
      </p:pic>
      <p:pic>
        <p:nvPicPr>
          <p:cNvPr id="1266" name="Google Shape;1266;p128"/>
          <p:cNvPicPr preferRelativeResize="0"/>
          <p:nvPr/>
        </p:nvPicPr>
        <p:blipFill>
          <a:blip r:embed="rId7">
            <a:alphaModFix/>
          </a:blip>
          <a:stretch>
            <a:fillRect/>
          </a:stretch>
        </p:blipFill>
        <p:spPr>
          <a:xfrm>
            <a:off x="13858816" y="2726000"/>
            <a:ext cx="1927219" cy="623400"/>
          </a:xfrm>
          <a:prstGeom prst="rect">
            <a:avLst/>
          </a:prstGeom>
          <a:noFill/>
          <a:ln>
            <a:noFill/>
          </a:ln>
        </p:spPr>
      </p:pic>
      <p:pic>
        <p:nvPicPr>
          <p:cNvPr id="1267" name="Google Shape;1267;p128"/>
          <p:cNvPicPr preferRelativeResize="0"/>
          <p:nvPr/>
        </p:nvPicPr>
        <p:blipFill>
          <a:blip r:embed="rId8">
            <a:alphaModFix/>
          </a:blip>
          <a:stretch>
            <a:fillRect/>
          </a:stretch>
        </p:blipFill>
        <p:spPr>
          <a:xfrm>
            <a:off x="11707086" y="6661400"/>
            <a:ext cx="1985857" cy="623400"/>
          </a:xfrm>
          <a:prstGeom prst="rect">
            <a:avLst/>
          </a:prstGeom>
          <a:noFill/>
          <a:ln>
            <a:noFill/>
          </a:ln>
        </p:spPr>
      </p:pic>
      <p:pic>
        <p:nvPicPr>
          <p:cNvPr id="1268" name="Google Shape;1268;p128"/>
          <p:cNvPicPr preferRelativeResize="0"/>
          <p:nvPr/>
        </p:nvPicPr>
        <p:blipFill>
          <a:blip r:embed="rId9">
            <a:alphaModFix/>
          </a:blip>
          <a:stretch>
            <a:fillRect/>
          </a:stretch>
        </p:blipFill>
        <p:spPr>
          <a:xfrm>
            <a:off x="14062081" y="3934387"/>
            <a:ext cx="1383050" cy="723815"/>
          </a:xfrm>
          <a:prstGeom prst="rect">
            <a:avLst/>
          </a:prstGeom>
          <a:noFill/>
          <a:ln>
            <a:noFill/>
          </a:ln>
        </p:spPr>
      </p:pic>
      <p:pic>
        <p:nvPicPr>
          <p:cNvPr id="1269" name="Google Shape;1269;p128"/>
          <p:cNvPicPr preferRelativeResize="0"/>
          <p:nvPr/>
        </p:nvPicPr>
        <p:blipFill>
          <a:blip r:embed="rId10">
            <a:alphaModFix/>
          </a:blip>
          <a:stretch>
            <a:fillRect/>
          </a:stretch>
        </p:blipFill>
        <p:spPr>
          <a:xfrm>
            <a:off x="16201325" y="6567637"/>
            <a:ext cx="1474502" cy="810925"/>
          </a:xfrm>
          <a:prstGeom prst="rect">
            <a:avLst/>
          </a:prstGeom>
          <a:noFill/>
          <a:ln>
            <a:noFill/>
          </a:ln>
        </p:spPr>
      </p:pic>
      <p:pic>
        <p:nvPicPr>
          <p:cNvPr id="1270" name="Google Shape;1270;p128"/>
          <p:cNvPicPr preferRelativeResize="0"/>
          <p:nvPr/>
        </p:nvPicPr>
        <p:blipFill>
          <a:blip r:embed="rId11">
            <a:alphaModFix/>
          </a:blip>
          <a:stretch>
            <a:fillRect/>
          </a:stretch>
        </p:blipFill>
        <p:spPr>
          <a:xfrm>
            <a:off x="11772274" y="3848264"/>
            <a:ext cx="1383050" cy="896075"/>
          </a:xfrm>
          <a:prstGeom prst="rect">
            <a:avLst/>
          </a:prstGeom>
          <a:noFill/>
          <a:ln>
            <a:noFill/>
          </a:ln>
        </p:spPr>
      </p:pic>
      <p:pic>
        <p:nvPicPr>
          <p:cNvPr id="1271" name="Google Shape;1271;p128"/>
          <p:cNvPicPr preferRelativeResize="0"/>
          <p:nvPr/>
        </p:nvPicPr>
        <p:blipFill>
          <a:blip r:embed="rId12">
            <a:alphaModFix/>
          </a:blip>
          <a:stretch>
            <a:fillRect/>
          </a:stretch>
        </p:blipFill>
        <p:spPr>
          <a:xfrm>
            <a:off x="16351888" y="3811400"/>
            <a:ext cx="1173375" cy="969800"/>
          </a:xfrm>
          <a:prstGeom prst="rect">
            <a:avLst/>
          </a:prstGeom>
          <a:noFill/>
          <a:ln>
            <a:noFill/>
          </a:ln>
        </p:spPr>
      </p:pic>
      <p:pic>
        <p:nvPicPr>
          <p:cNvPr id="1272" name="Google Shape;1272;p128"/>
          <p:cNvPicPr preferRelativeResize="0"/>
          <p:nvPr/>
        </p:nvPicPr>
        <p:blipFill>
          <a:blip r:embed="rId13">
            <a:alphaModFix/>
          </a:blip>
          <a:stretch>
            <a:fillRect/>
          </a:stretch>
        </p:blipFill>
        <p:spPr>
          <a:xfrm>
            <a:off x="13834365" y="5391175"/>
            <a:ext cx="1558897" cy="623400"/>
          </a:xfrm>
          <a:prstGeom prst="rect">
            <a:avLst/>
          </a:prstGeom>
          <a:noFill/>
          <a:ln>
            <a:noFill/>
          </a:ln>
        </p:spPr>
      </p:pic>
      <p:pic>
        <p:nvPicPr>
          <p:cNvPr id="1273" name="Google Shape;1273;p128"/>
          <p:cNvPicPr preferRelativeResize="0"/>
          <p:nvPr/>
        </p:nvPicPr>
        <p:blipFill>
          <a:blip r:embed="rId14">
            <a:alphaModFix/>
          </a:blip>
          <a:stretch>
            <a:fillRect/>
          </a:stretch>
        </p:blipFill>
        <p:spPr>
          <a:xfrm>
            <a:off x="11989124" y="5217963"/>
            <a:ext cx="949341" cy="969801"/>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 Áreas de atuação">
  <p:cSld name="CUSTOM_1_1_1_1_1_1_1_4_1">
    <p:bg>
      <p:bgPr>
        <a:solidFill>
          <a:srgbClr val="FFFFFF"/>
        </a:solidFill>
      </p:bgPr>
    </p:bg>
    <p:spTree>
      <p:nvGrpSpPr>
        <p:cNvPr id="1274" name="Shape 1274"/>
        <p:cNvGrpSpPr/>
        <p:nvPr/>
      </p:nvGrpSpPr>
      <p:grpSpPr>
        <a:xfrm>
          <a:off x="0" y="0"/>
          <a:ext cx="0" cy="0"/>
          <a:chOff x="0" y="0"/>
          <a:chExt cx="0" cy="0"/>
        </a:xfrm>
      </p:grpSpPr>
      <p:sp>
        <p:nvSpPr>
          <p:cNvPr id="1275" name="Google Shape;1275;p129"/>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276" name="Google Shape;1276;p12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277" name="Google Shape;1277;p12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278" name="Google Shape;1278;p129"/>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279" name="Google Shape;1279;p129"/>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280" name="Google Shape;1280;p129"/>
          <p:cNvPicPr preferRelativeResize="0"/>
          <p:nvPr/>
        </p:nvPicPr>
        <p:blipFill rotWithShape="1">
          <a:blip r:embed="rId3">
            <a:alphaModFix/>
          </a:blip>
          <a:srcRect b="0" l="3798" r="7667" t="5033"/>
          <a:stretch/>
        </p:blipFill>
        <p:spPr>
          <a:xfrm>
            <a:off x="13029475" y="2362751"/>
            <a:ext cx="5304300" cy="3200149"/>
          </a:xfrm>
          <a:prstGeom prst="rect">
            <a:avLst/>
          </a:prstGeom>
          <a:noFill/>
          <a:ln>
            <a:noFill/>
          </a:ln>
        </p:spPr>
      </p:pic>
      <p:pic>
        <p:nvPicPr>
          <p:cNvPr id="1281" name="Google Shape;1281;p129"/>
          <p:cNvPicPr preferRelativeResize="0"/>
          <p:nvPr/>
        </p:nvPicPr>
        <p:blipFill rotWithShape="1">
          <a:blip r:embed="rId4">
            <a:alphaModFix/>
          </a:blip>
          <a:srcRect b="0" l="0" r="6768" t="0"/>
          <a:stretch/>
        </p:blipFill>
        <p:spPr>
          <a:xfrm>
            <a:off x="13029500" y="5790825"/>
            <a:ext cx="5304300" cy="3200149"/>
          </a:xfrm>
          <a:prstGeom prst="rect">
            <a:avLst/>
          </a:prstGeom>
          <a:noFill/>
          <a:ln>
            <a:noFill/>
          </a:ln>
        </p:spPr>
      </p:pic>
      <p:sp>
        <p:nvSpPr>
          <p:cNvPr id="1282" name="Google Shape;1282;p129"/>
          <p:cNvSpPr txBox="1"/>
          <p:nvPr/>
        </p:nvSpPr>
        <p:spPr>
          <a:xfrm>
            <a:off x="340605" y="2039950"/>
            <a:ext cx="5261100" cy="2364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pt-PT" sz="7200">
                <a:latin typeface="IBM Plex Sans"/>
                <a:ea typeface="IBM Plex Sans"/>
                <a:cs typeface="IBM Plex Sans"/>
                <a:sym typeface="IBM Plex Sans"/>
              </a:rPr>
              <a:t>A antecipar o futuro</a:t>
            </a:r>
            <a:endParaRPr sz="7200">
              <a:latin typeface="IBM Plex Sans"/>
              <a:ea typeface="IBM Plex Sans"/>
              <a:cs typeface="IBM Plex Sans"/>
              <a:sym typeface="IBM Plex Sans"/>
            </a:endParaRPr>
          </a:p>
        </p:txBody>
      </p:sp>
      <p:sp>
        <p:nvSpPr>
          <p:cNvPr id="1283" name="Google Shape;1283;p129"/>
          <p:cNvSpPr txBox="1"/>
          <p:nvPr/>
        </p:nvSpPr>
        <p:spPr>
          <a:xfrm>
            <a:off x="356616" y="4200617"/>
            <a:ext cx="5304300" cy="8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900">
                <a:latin typeface="IBM Plex Sans"/>
                <a:ea typeface="IBM Plex Sans"/>
                <a:cs typeface="IBM Plex Sans"/>
                <a:sym typeface="IBM Plex Sans"/>
              </a:rPr>
              <a:t>… há 16 anos</a:t>
            </a:r>
            <a:endParaRPr i="1" sz="2900">
              <a:latin typeface="IBM Plex Sans"/>
              <a:ea typeface="IBM Plex Sans"/>
              <a:cs typeface="IBM Plex Sans"/>
              <a:sym typeface="IBM Plex Sans"/>
            </a:endParaRPr>
          </a:p>
        </p:txBody>
      </p:sp>
      <p:sp>
        <p:nvSpPr>
          <p:cNvPr id="1284" name="Google Shape;1284;p129"/>
          <p:cNvSpPr txBox="1"/>
          <p:nvPr/>
        </p:nvSpPr>
        <p:spPr>
          <a:xfrm>
            <a:off x="356625" y="562589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300">
                <a:latin typeface="IBM Plex Sans SemiBold"/>
                <a:ea typeface="IBM Plex Sans SemiBold"/>
                <a:cs typeface="IBM Plex Sans SemiBold"/>
                <a:sym typeface="IBM Plex Sans SemiBold"/>
              </a:rPr>
              <a:t>Smart Cities</a:t>
            </a:r>
            <a:endParaRPr sz="2300">
              <a:latin typeface="IBM Plex Sans SemiBold"/>
              <a:ea typeface="IBM Plex Sans SemiBold"/>
              <a:cs typeface="IBM Plex Sans SemiBold"/>
              <a:sym typeface="IBM Plex Sans SemiBold"/>
            </a:endParaRPr>
          </a:p>
          <a:p>
            <a:pPr indent="0" lvl="0" marL="0" rtl="0" algn="l">
              <a:lnSpc>
                <a:spcPct val="115000"/>
              </a:lnSpc>
              <a:spcBef>
                <a:spcPts val="1100"/>
              </a:spcBef>
              <a:spcAft>
                <a:spcPts val="1100"/>
              </a:spcAft>
              <a:buNone/>
            </a:pPr>
            <a:r>
              <a:rPr lang="pt-PT" sz="2000">
                <a:latin typeface="IBM Plex Sans"/>
                <a:ea typeface="IBM Plex Sans"/>
                <a:cs typeface="IBM Plex Sans"/>
                <a:sym typeface="IBM Plex Sans"/>
              </a:rPr>
              <a:t>Concentramo-nos em enfrentar os desafios das </a:t>
            </a:r>
            <a:r>
              <a:rPr lang="pt-PT" sz="2000">
                <a:latin typeface="IBM Plex Sans Medium"/>
                <a:ea typeface="IBM Plex Sans Medium"/>
                <a:cs typeface="IBM Plex Sans Medium"/>
                <a:sym typeface="IBM Plex Sans Medium"/>
              </a:rPr>
              <a:t>cidades do presente e do futuro</a:t>
            </a:r>
            <a:r>
              <a:rPr lang="pt-PT" sz="2000">
                <a:latin typeface="IBM Plex Sans"/>
                <a:ea typeface="IBM Plex Sans"/>
                <a:cs typeface="IBM Plex Sans"/>
                <a:sym typeface="IBM Plex Sans"/>
              </a:rPr>
              <a:t>, investindo na inovação aplicada à mobilidade, ao ambiente, à energia, aos resíduos e ao turismo, tendo em vista a melhoria da qualidade de vida dos cidadãos.</a:t>
            </a:r>
            <a:endParaRPr sz="2000">
              <a:latin typeface="IBM Plex Sans"/>
              <a:ea typeface="IBM Plex Sans"/>
              <a:cs typeface="IBM Plex Sans"/>
              <a:sym typeface="IBM Plex Sans"/>
            </a:endParaRPr>
          </a:p>
        </p:txBody>
      </p:sp>
      <p:sp>
        <p:nvSpPr>
          <p:cNvPr id="1285" name="Google Shape;1285;p129"/>
          <p:cNvSpPr txBox="1"/>
          <p:nvPr/>
        </p:nvSpPr>
        <p:spPr>
          <a:xfrm>
            <a:off x="6645621" y="562591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PT" sz="2300">
                <a:solidFill>
                  <a:schemeClr val="dk1"/>
                </a:solidFill>
                <a:latin typeface="IBM Plex Sans SemiBold"/>
                <a:ea typeface="IBM Plex Sans SemiBold"/>
                <a:cs typeface="IBM Plex Sans SemiBold"/>
                <a:sym typeface="IBM Plex Sans SemiBold"/>
              </a:rPr>
              <a:t>Novas Tecnologias </a:t>
            </a:r>
            <a:endParaRPr sz="2000">
              <a:solidFill>
                <a:schemeClr val="dk1"/>
              </a:solidFill>
              <a:latin typeface="IBM Plex Sans"/>
              <a:ea typeface="IBM Plex Sans"/>
              <a:cs typeface="IBM Plex Sans"/>
              <a:sym typeface="IBM Plex Sans"/>
            </a:endParaRPr>
          </a:p>
          <a:p>
            <a:pPr indent="0" lvl="0" marL="0" rtl="0" algn="l">
              <a:lnSpc>
                <a:spcPct val="115000"/>
              </a:lnSpc>
              <a:spcBef>
                <a:spcPts val="1100"/>
              </a:spcBef>
              <a:spcAft>
                <a:spcPts val="1100"/>
              </a:spcAft>
              <a:buClr>
                <a:schemeClr val="dk1"/>
              </a:buClr>
              <a:buSzPts val="1100"/>
              <a:buFont typeface="Arial"/>
              <a:buNone/>
            </a:pPr>
            <a:r>
              <a:rPr lang="pt-PT" sz="2000">
                <a:solidFill>
                  <a:schemeClr val="dk1"/>
                </a:solidFill>
                <a:latin typeface="IBM Plex Sans"/>
                <a:ea typeface="IBM Plex Sans"/>
                <a:cs typeface="IBM Plex Sans"/>
                <a:sym typeface="IBM Plex Sans"/>
              </a:rPr>
              <a:t>Oferecemos inovação às rotinas das pessoas com a </a:t>
            </a:r>
            <a:r>
              <a:rPr lang="pt-PT" sz="2000">
                <a:solidFill>
                  <a:schemeClr val="dk1"/>
                </a:solidFill>
                <a:latin typeface="IBM Plex Sans Medium"/>
                <a:ea typeface="IBM Plex Sans Medium"/>
                <a:cs typeface="IBM Plex Sans Medium"/>
                <a:sym typeface="IBM Plex Sans Medium"/>
              </a:rPr>
              <a:t>integração de novas tecnologias</a:t>
            </a:r>
            <a:r>
              <a:rPr lang="pt-PT" sz="2000">
                <a:solidFill>
                  <a:schemeClr val="dk1"/>
                </a:solidFill>
                <a:latin typeface="IBM Plex Sans"/>
                <a:ea typeface="IBM Plex Sans"/>
                <a:cs typeface="IBM Plex Sans"/>
                <a:sym typeface="IBM Plex Sans"/>
              </a:rPr>
              <a:t> que oferecem suporte em várias áreas. Desde aplicações móveis a sistemas de reconhecimento gestual, o impacto vanguardista das nossas soluções fala por si.</a:t>
            </a:r>
            <a:endParaRPr sz="2000">
              <a:latin typeface="IBM Plex Sans"/>
              <a:ea typeface="IBM Plex Sans"/>
              <a:cs typeface="IBM Plex Sans"/>
              <a:sym typeface="IBM Plex Sans"/>
            </a:endParaRPr>
          </a:p>
        </p:txBody>
      </p:sp>
      <p:sp>
        <p:nvSpPr>
          <p:cNvPr id="1286" name="Google Shape;1286;p129"/>
          <p:cNvSpPr txBox="1"/>
          <p:nvPr/>
        </p:nvSpPr>
        <p:spPr>
          <a:xfrm>
            <a:off x="6640551" y="2008023"/>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300">
                <a:solidFill>
                  <a:schemeClr val="dk1"/>
                </a:solidFill>
                <a:latin typeface="IBM Plex Sans SemiBold"/>
                <a:ea typeface="IBM Plex Sans SemiBold"/>
                <a:cs typeface="IBM Plex Sans SemiBold"/>
                <a:sym typeface="IBM Plex Sans SemiBold"/>
              </a:rPr>
              <a:t>Telco</a:t>
            </a:r>
            <a:endParaRPr sz="2000">
              <a:solidFill>
                <a:schemeClr val="dk1"/>
              </a:solidFill>
              <a:latin typeface="IBM Plex Sans"/>
              <a:ea typeface="IBM Plex Sans"/>
              <a:cs typeface="IBM Plex Sans"/>
              <a:sym typeface="IBM Plex Sans"/>
            </a:endParaRPr>
          </a:p>
          <a:p>
            <a:pPr indent="0" lvl="0" marL="0" rtl="0" algn="l">
              <a:lnSpc>
                <a:spcPct val="115000"/>
              </a:lnSpc>
              <a:spcBef>
                <a:spcPts val="1100"/>
              </a:spcBef>
              <a:spcAft>
                <a:spcPts val="1100"/>
              </a:spcAft>
              <a:buNone/>
            </a:pPr>
            <a:r>
              <a:rPr lang="pt-PT" sz="2000">
                <a:solidFill>
                  <a:schemeClr val="dk1"/>
                </a:solidFill>
                <a:latin typeface="IBM Plex Sans"/>
                <a:ea typeface="IBM Plex Sans"/>
                <a:cs typeface="IBM Plex Sans"/>
                <a:sym typeface="IBM Plex Sans"/>
              </a:rPr>
              <a:t>Investigamos e desenvolvemos soluções que permitam melhorar as redes e infraestruturas para acompanhar a </a:t>
            </a:r>
            <a:r>
              <a:rPr lang="pt-PT" sz="2000">
                <a:solidFill>
                  <a:schemeClr val="dk1"/>
                </a:solidFill>
                <a:latin typeface="IBM Plex Sans Medium"/>
                <a:ea typeface="IBM Plex Sans Medium"/>
                <a:cs typeface="IBM Plex Sans Medium"/>
                <a:sym typeface="IBM Plex Sans Medium"/>
              </a:rPr>
              <a:t>evolução das telecomunicações</a:t>
            </a:r>
            <a:r>
              <a:rPr lang="pt-PT" sz="2000">
                <a:solidFill>
                  <a:schemeClr val="dk1"/>
                </a:solidFill>
                <a:latin typeface="IBM Plex Sans"/>
                <a:ea typeface="IBM Plex Sans"/>
                <a:cs typeface="IBM Plex Sans"/>
                <a:sym typeface="IBM Plex Sans"/>
              </a:rPr>
              <a:t> e proporcionar o desenvolvimento de novos serviços e soluções inteligentes. </a:t>
            </a:r>
            <a:endParaRPr sz="2000">
              <a:solidFill>
                <a:schemeClr val="dk1"/>
              </a:solidFill>
              <a:latin typeface="IBM Plex Sans"/>
              <a:ea typeface="IBM Plex Sans"/>
              <a:cs typeface="IBM Plex Sans"/>
              <a:sym typeface="IBM Plex Sans"/>
            </a:endParaRPr>
          </a:p>
        </p:txBody>
      </p:sp>
      <p:sp>
        <p:nvSpPr>
          <p:cNvPr id="1287" name="Google Shape;1287;p12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 Áreas de atuação s/ novas tecnologias">
  <p:cSld name="CUSTOM_1_1_1_1_1_1_1_4_1_1">
    <p:bg>
      <p:bgPr>
        <a:solidFill>
          <a:srgbClr val="FFFFFF"/>
        </a:solidFill>
      </p:bgPr>
    </p:bg>
    <p:spTree>
      <p:nvGrpSpPr>
        <p:cNvPr id="1288" name="Shape 1288"/>
        <p:cNvGrpSpPr/>
        <p:nvPr/>
      </p:nvGrpSpPr>
      <p:grpSpPr>
        <a:xfrm>
          <a:off x="0" y="0"/>
          <a:ext cx="0" cy="0"/>
          <a:chOff x="0" y="0"/>
          <a:chExt cx="0" cy="0"/>
        </a:xfrm>
      </p:grpSpPr>
      <p:sp>
        <p:nvSpPr>
          <p:cNvPr id="1289" name="Google Shape;1289;p130"/>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290" name="Google Shape;1290;p13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291" name="Google Shape;1291;p13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292" name="Google Shape;1292;p130"/>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293" name="Google Shape;1293;p130"/>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294" name="Google Shape;1294;p130"/>
          <p:cNvPicPr preferRelativeResize="0"/>
          <p:nvPr/>
        </p:nvPicPr>
        <p:blipFill rotWithShape="1">
          <a:blip r:embed="rId3">
            <a:alphaModFix/>
          </a:blip>
          <a:srcRect b="0" l="3798" r="7667" t="5033"/>
          <a:stretch/>
        </p:blipFill>
        <p:spPr>
          <a:xfrm>
            <a:off x="13029475" y="2362751"/>
            <a:ext cx="5304300" cy="3200149"/>
          </a:xfrm>
          <a:prstGeom prst="rect">
            <a:avLst/>
          </a:prstGeom>
          <a:noFill/>
          <a:ln>
            <a:noFill/>
          </a:ln>
        </p:spPr>
      </p:pic>
      <p:pic>
        <p:nvPicPr>
          <p:cNvPr id="1295" name="Google Shape;1295;p130"/>
          <p:cNvPicPr preferRelativeResize="0"/>
          <p:nvPr/>
        </p:nvPicPr>
        <p:blipFill rotWithShape="1">
          <a:blip r:embed="rId4">
            <a:alphaModFix/>
          </a:blip>
          <a:srcRect b="0" l="0" r="6768" t="0"/>
          <a:stretch/>
        </p:blipFill>
        <p:spPr>
          <a:xfrm>
            <a:off x="13029500" y="5790825"/>
            <a:ext cx="5304300" cy="3200149"/>
          </a:xfrm>
          <a:prstGeom prst="rect">
            <a:avLst/>
          </a:prstGeom>
          <a:noFill/>
          <a:ln>
            <a:noFill/>
          </a:ln>
        </p:spPr>
      </p:pic>
      <p:sp>
        <p:nvSpPr>
          <p:cNvPr id="1296" name="Google Shape;1296;p130"/>
          <p:cNvSpPr txBox="1"/>
          <p:nvPr/>
        </p:nvSpPr>
        <p:spPr>
          <a:xfrm>
            <a:off x="340605" y="2039950"/>
            <a:ext cx="5261100" cy="2364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pt-PT" sz="7200">
                <a:latin typeface="IBM Plex Sans"/>
                <a:ea typeface="IBM Plex Sans"/>
                <a:cs typeface="IBM Plex Sans"/>
                <a:sym typeface="IBM Plex Sans"/>
              </a:rPr>
              <a:t>A antecipar o futuro</a:t>
            </a:r>
            <a:endParaRPr sz="7200">
              <a:latin typeface="IBM Plex Sans"/>
              <a:ea typeface="IBM Plex Sans"/>
              <a:cs typeface="IBM Plex Sans"/>
              <a:sym typeface="IBM Plex Sans"/>
            </a:endParaRPr>
          </a:p>
        </p:txBody>
      </p:sp>
      <p:sp>
        <p:nvSpPr>
          <p:cNvPr id="1297" name="Google Shape;1297;p130"/>
          <p:cNvSpPr txBox="1"/>
          <p:nvPr/>
        </p:nvSpPr>
        <p:spPr>
          <a:xfrm>
            <a:off x="356616" y="4200617"/>
            <a:ext cx="5304300" cy="8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900">
                <a:latin typeface="IBM Plex Sans"/>
                <a:ea typeface="IBM Plex Sans"/>
                <a:cs typeface="IBM Plex Sans"/>
                <a:sym typeface="IBM Plex Sans"/>
              </a:rPr>
              <a:t>… há 16 anos</a:t>
            </a:r>
            <a:endParaRPr i="1" sz="2900">
              <a:latin typeface="IBM Plex Sans"/>
              <a:ea typeface="IBM Plex Sans"/>
              <a:cs typeface="IBM Plex Sans"/>
              <a:sym typeface="IBM Plex Sans"/>
            </a:endParaRPr>
          </a:p>
        </p:txBody>
      </p:sp>
      <p:sp>
        <p:nvSpPr>
          <p:cNvPr id="1298" name="Google Shape;1298;p130"/>
          <p:cNvSpPr txBox="1"/>
          <p:nvPr/>
        </p:nvSpPr>
        <p:spPr>
          <a:xfrm>
            <a:off x="356625" y="562589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300">
                <a:latin typeface="IBM Plex Sans SemiBold"/>
                <a:ea typeface="IBM Plex Sans SemiBold"/>
                <a:cs typeface="IBM Plex Sans SemiBold"/>
                <a:sym typeface="IBM Plex Sans SemiBold"/>
              </a:rPr>
              <a:t>Smart Cities</a:t>
            </a:r>
            <a:endParaRPr sz="2300">
              <a:latin typeface="IBM Plex Sans SemiBold"/>
              <a:ea typeface="IBM Plex Sans SemiBold"/>
              <a:cs typeface="IBM Plex Sans SemiBold"/>
              <a:sym typeface="IBM Plex Sans SemiBold"/>
            </a:endParaRPr>
          </a:p>
          <a:p>
            <a:pPr indent="0" lvl="0" marL="0" rtl="0" algn="l">
              <a:lnSpc>
                <a:spcPct val="115000"/>
              </a:lnSpc>
              <a:spcBef>
                <a:spcPts val="1100"/>
              </a:spcBef>
              <a:spcAft>
                <a:spcPts val="1100"/>
              </a:spcAft>
              <a:buNone/>
            </a:pPr>
            <a:r>
              <a:rPr lang="pt-PT" sz="2000">
                <a:latin typeface="IBM Plex Sans"/>
                <a:ea typeface="IBM Plex Sans"/>
                <a:cs typeface="IBM Plex Sans"/>
                <a:sym typeface="IBM Plex Sans"/>
              </a:rPr>
              <a:t>Concentramo-nos em enfrentar os desafios das </a:t>
            </a:r>
            <a:r>
              <a:rPr lang="pt-PT" sz="2000">
                <a:latin typeface="IBM Plex Sans Medium"/>
                <a:ea typeface="IBM Plex Sans Medium"/>
                <a:cs typeface="IBM Plex Sans Medium"/>
                <a:sym typeface="IBM Plex Sans Medium"/>
              </a:rPr>
              <a:t>cidades do presente e do futuro</a:t>
            </a:r>
            <a:r>
              <a:rPr lang="pt-PT" sz="2000">
                <a:latin typeface="IBM Plex Sans"/>
                <a:ea typeface="IBM Plex Sans"/>
                <a:cs typeface="IBM Plex Sans"/>
                <a:sym typeface="IBM Plex Sans"/>
              </a:rPr>
              <a:t>, investindo na inovação aplicada à mobilidade, ao ambiente, à energia, aos resíduos e ao turismo, tendo em vista a melhoria da qualidade de vida dos cidadãos.</a:t>
            </a:r>
            <a:endParaRPr sz="2000">
              <a:latin typeface="IBM Plex Sans"/>
              <a:ea typeface="IBM Plex Sans"/>
              <a:cs typeface="IBM Plex Sans"/>
              <a:sym typeface="IBM Plex Sans"/>
            </a:endParaRPr>
          </a:p>
        </p:txBody>
      </p:sp>
      <p:sp>
        <p:nvSpPr>
          <p:cNvPr id="1299" name="Google Shape;1299;p130"/>
          <p:cNvSpPr txBox="1"/>
          <p:nvPr/>
        </p:nvSpPr>
        <p:spPr>
          <a:xfrm>
            <a:off x="6645621" y="542655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PT" sz="2300">
                <a:solidFill>
                  <a:schemeClr val="dk1"/>
                </a:solidFill>
                <a:latin typeface="IBM Plex Sans SemiBold"/>
                <a:ea typeface="IBM Plex Sans SemiBold"/>
                <a:cs typeface="IBM Plex Sans SemiBold"/>
                <a:sym typeface="IBM Plex Sans SemiBold"/>
              </a:rPr>
              <a:t>Telco</a:t>
            </a:r>
            <a:endParaRPr sz="2000">
              <a:solidFill>
                <a:schemeClr val="dk1"/>
              </a:solidFill>
              <a:latin typeface="IBM Plex Sans"/>
              <a:ea typeface="IBM Plex Sans"/>
              <a:cs typeface="IBM Plex Sans"/>
              <a:sym typeface="IBM Plex Sans"/>
            </a:endParaRPr>
          </a:p>
          <a:p>
            <a:pPr indent="0" lvl="0" marL="0" rtl="0" algn="l">
              <a:lnSpc>
                <a:spcPct val="115000"/>
              </a:lnSpc>
              <a:spcBef>
                <a:spcPts val="1100"/>
              </a:spcBef>
              <a:spcAft>
                <a:spcPts val="1100"/>
              </a:spcAft>
              <a:buClr>
                <a:schemeClr val="dk1"/>
              </a:buClr>
              <a:buSzPts val="1100"/>
              <a:buFont typeface="Arial"/>
              <a:buNone/>
            </a:pPr>
            <a:r>
              <a:rPr lang="pt-PT" sz="2000">
                <a:solidFill>
                  <a:schemeClr val="dk1"/>
                </a:solidFill>
                <a:latin typeface="IBM Plex Sans"/>
                <a:ea typeface="IBM Plex Sans"/>
                <a:cs typeface="IBM Plex Sans"/>
                <a:sym typeface="IBM Plex Sans"/>
              </a:rPr>
              <a:t>Investigamos e desenvolvemos soluções que permitam melhorar as redes e infraestruturas para acompanhar a </a:t>
            </a:r>
            <a:r>
              <a:rPr lang="pt-PT" sz="2000">
                <a:solidFill>
                  <a:schemeClr val="dk1"/>
                </a:solidFill>
                <a:latin typeface="IBM Plex Sans Medium"/>
                <a:ea typeface="IBM Plex Sans Medium"/>
                <a:cs typeface="IBM Plex Sans Medium"/>
                <a:sym typeface="IBM Plex Sans Medium"/>
              </a:rPr>
              <a:t>evolução das telecomunicações</a:t>
            </a:r>
            <a:r>
              <a:rPr lang="pt-PT" sz="2000">
                <a:solidFill>
                  <a:schemeClr val="dk1"/>
                </a:solidFill>
                <a:latin typeface="IBM Plex Sans"/>
                <a:ea typeface="IBM Plex Sans"/>
                <a:cs typeface="IBM Plex Sans"/>
                <a:sym typeface="IBM Plex Sans"/>
              </a:rPr>
              <a:t> e proporcionar o desenvolvimento de novos serviços e soluções inteligentes. </a:t>
            </a:r>
            <a:endParaRPr sz="2300">
              <a:solidFill>
                <a:schemeClr val="dk1"/>
              </a:solidFill>
              <a:latin typeface="IBM Plex Sans SemiBold"/>
              <a:ea typeface="IBM Plex Sans SemiBold"/>
              <a:cs typeface="IBM Plex Sans SemiBold"/>
              <a:sym typeface="IBM Plex Sans SemiBold"/>
            </a:endParaRPr>
          </a:p>
        </p:txBody>
      </p:sp>
      <p:sp>
        <p:nvSpPr>
          <p:cNvPr id="1300" name="Google Shape;1300;p13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 Áreas de atuação s/ novas tecnologias EN">
  <p:cSld name="CUSTOM_1_1_1_1_1_1_1_4_1_1_1">
    <p:bg>
      <p:bgPr>
        <a:solidFill>
          <a:srgbClr val="FFFFFF"/>
        </a:solidFill>
      </p:bgPr>
    </p:bg>
    <p:spTree>
      <p:nvGrpSpPr>
        <p:cNvPr id="1301" name="Shape 1301"/>
        <p:cNvGrpSpPr/>
        <p:nvPr/>
      </p:nvGrpSpPr>
      <p:grpSpPr>
        <a:xfrm>
          <a:off x="0" y="0"/>
          <a:ext cx="0" cy="0"/>
          <a:chOff x="0" y="0"/>
          <a:chExt cx="0" cy="0"/>
        </a:xfrm>
      </p:grpSpPr>
      <p:sp>
        <p:nvSpPr>
          <p:cNvPr id="1302" name="Google Shape;1302;p131"/>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03" name="Google Shape;1303;p13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04" name="Google Shape;1304;p13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305" name="Google Shape;1305;p131"/>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306" name="Google Shape;1306;p131"/>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07" name="Google Shape;1307;p131"/>
          <p:cNvPicPr preferRelativeResize="0"/>
          <p:nvPr/>
        </p:nvPicPr>
        <p:blipFill rotWithShape="1">
          <a:blip r:embed="rId3">
            <a:alphaModFix/>
          </a:blip>
          <a:srcRect b="0" l="3798" r="7667" t="5033"/>
          <a:stretch/>
        </p:blipFill>
        <p:spPr>
          <a:xfrm>
            <a:off x="13029475" y="2362751"/>
            <a:ext cx="5304300" cy="3200149"/>
          </a:xfrm>
          <a:prstGeom prst="rect">
            <a:avLst/>
          </a:prstGeom>
          <a:noFill/>
          <a:ln>
            <a:noFill/>
          </a:ln>
        </p:spPr>
      </p:pic>
      <p:pic>
        <p:nvPicPr>
          <p:cNvPr id="1308" name="Google Shape;1308;p131"/>
          <p:cNvPicPr preferRelativeResize="0"/>
          <p:nvPr/>
        </p:nvPicPr>
        <p:blipFill rotWithShape="1">
          <a:blip r:embed="rId4">
            <a:alphaModFix/>
          </a:blip>
          <a:srcRect b="0" l="0" r="6768" t="0"/>
          <a:stretch/>
        </p:blipFill>
        <p:spPr>
          <a:xfrm>
            <a:off x="13029500" y="5790825"/>
            <a:ext cx="5304300" cy="3200149"/>
          </a:xfrm>
          <a:prstGeom prst="rect">
            <a:avLst/>
          </a:prstGeom>
          <a:noFill/>
          <a:ln>
            <a:noFill/>
          </a:ln>
        </p:spPr>
      </p:pic>
      <p:sp>
        <p:nvSpPr>
          <p:cNvPr id="1309" name="Google Shape;1309;p131"/>
          <p:cNvSpPr txBox="1"/>
          <p:nvPr/>
        </p:nvSpPr>
        <p:spPr>
          <a:xfrm>
            <a:off x="340605" y="2039950"/>
            <a:ext cx="5261100" cy="2364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pt-PT" sz="7200">
                <a:latin typeface="IBM Plex Sans"/>
                <a:ea typeface="IBM Plex Sans"/>
                <a:cs typeface="IBM Plex Sans"/>
                <a:sym typeface="IBM Plex Sans"/>
              </a:rPr>
              <a:t>Anticipating the future</a:t>
            </a:r>
            <a:endParaRPr sz="7200">
              <a:latin typeface="IBM Plex Sans"/>
              <a:ea typeface="IBM Plex Sans"/>
              <a:cs typeface="IBM Plex Sans"/>
              <a:sym typeface="IBM Plex Sans"/>
            </a:endParaRPr>
          </a:p>
        </p:txBody>
      </p:sp>
      <p:sp>
        <p:nvSpPr>
          <p:cNvPr id="1310" name="Google Shape;1310;p131"/>
          <p:cNvSpPr txBox="1"/>
          <p:nvPr/>
        </p:nvSpPr>
        <p:spPr>
          <a:xfrm>
            <a:off x="356616" y="4200617"/>
            <a:ext cx="5304300" cy="8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900">
                <a:latin typeface="IBM Plex Sans"/>
                <a:ea typeface="IBM Plex Sans"/>
                <a:cs typeface="IBM Plex Sans"/>
                <a:sym typeface="IBM Plex Sans"/>
              </a:rPr>
              <a:t>... for 16 years</a:t>
            </a:r>
            <a:endParaRPr i="1" sz="2900">
              <a:latin typeface="IBM Plex Sans"/>
              <a:ea typeface="IBM Plex Sans"/>
              <a:cs typeface="IBM Plex Sans"/>
              <a:sym typeface="IBM Plex Sans"/>
            </a:endParaRPr>
          </a:p>
        </p:txBody>
      </p:sp>
      <p:sp>
        <p:nvSpPr>
          <p:cNvPr id="1311" name="Google Shape;1311;p131"/>
          <p:cNvSpPr txBox="1"/>
          <p:nvPr/>
        </p:nvSpPr>
        <p:spPr>
          <a:xfrm>
            <a:off x="356625" y="562589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300">
                <a:latin typeface="IBM Plex Sans SemiBold"/>
                <a:ea typeface="IBM Plex Sans SemiBold"/>
                <a:cs typeface="IBM Plex Sans SemiBold"/>
                <a:sym typeface="IBM Plex Sans SemiBold"/>
              </a:rPr>
              <a:t>Smart Cities</a:t>
            </a:r>
            <a:endParaRPr sz="2300">
              <a:latin typeface="IBM Plex Sans SemiBold"/>
              <a:ea typeface="IBM Plex Sans SemiBold"/>
              <a:cs typeface="IBM Plex Sans SemiBold"/>
              <a:sym typeface="IBM Plex Sans SemiBold"/>
            </a:endParaRPr>
          </a:p>
          <a:p>
            <a:pPr indent="0" lvl="0" marL="0" rtl="0" algn="l">
              <a:lnSpc>
                <a:spcPct val="115000"/>
              </a:lnSpc>
              <a:spcBef>
                <a:spcPts val="1100"/>
              </a:spcBef>
              <a:spcAft>
                <a:spcPts val="1100"/>
              </a:spcAft>
              <a:buNone/>
            </a:pPr>
            <a:r>
              <a:rPr lang="pt-PT" sz="2000">
                <a:latin typeface="IBM Plex Sans"/>
                <a:ea typeface="IBM Plex Sans"/>
                <a:cs typeface="IBM Plex Sans"/>
                <a:sym typeface="IBM Plex Sans"/>
              </a:rPr>
              <a:t>We focus on meeting the challenges of the </a:t>
            </a:r>
            <a:r>
              <a:rPr b="1" lang="pt-PT" sz="2000">
                <a:latin typeface="IBM Plex Sans"/>
                <a:ea typeface="IBM Plex Sans"/>
                <a:cs typeface="IBM Plex Sans"/>
                <a:sym typeface="IBM Plex Sans"/>
              </a:rPr>
              <a:t>cities of the present and the future,</a:t>
            </a:r>
            <a:r>
              <a:rPr lang="pt-PT" sz="2000">
                <a:latin typeface="IBM Plex Sans"/>
                <a:ea typeface="IBM Plex Sans"/>
                <a:cs typeface="IBM Plex Sans"/>
                <a:sym typeface="IBM Plex Sans"/>
              </a:rPr>
              <a:t> investing in innovation applied to mobility, the environment, energy, waste and tourism, with a view to improving citizens' quality of life.</a:t>
            </a:r>
            <a:endParaRPr sz="2000">
              <a:latin typeface="IBM Plex Sans"/>
              <a:ea typeface="IBM Plex Sans"/>
              <a:cs typeface="IBM Plex Sans"/>
              <a:sym typeface="IBM Plex Sans"/>
            </a:endParaRPr>
          </a:p>
        </p:txBody>
      </p:sp>
      <p:sp>
        <p:nvSpPr>
          <p:cNvPr id="1312" name="Google Shape;1312;p131"/>
          <p:cNvSpPr txBox="1"/>
          <p:nvPr/>
        </p:nvSpPr>
        <p:spPr>
          <a:xfrm>
            <a:off x="6645621" y="542655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PT" sz="2300">
                <a:solidFill>
                  <a:schemeClr val="dk1"/>
                </a:solidFill>
                <a:latin typeface="IBM Plex Sans SemiBold"/>
                <a:ea typeface="IBM Plex Sans SemiBold"/>
                <a:cs typeface="IBM Plex Sans SemiBold"/>
                <a:sym typeface="IBM Plex Sans SemiBold"/>
              </a:rPr>
              <a:t>Telco</a:t>
            </a:r>
            <a:endParaRPr sz="2000">
              <a:solidFill>
                <a:schemeClr val="dk1"/>
              </a:solidFill>
              <a:latin typeface="IBM Plex Sans"/>
              <a:ea typeface="IBM Plex Sans"/>
              <a:cs typeface="IBM Plex Sans"/>
              <a:sym typeface="IBM Plex Sans"/>
            </a:endParaRPr>
          </a:p>
          <a:p>
            <a:pPr indent="0" lvl="0" marL="0" rtl="0" algn="l">
              <a:lnSpc>
                <a:spcPct val="115000"/>
              </a:lnSpc>
              <a:spcBef>
                <a:spcPts val="1100"/>
              </a:spcBef>
              <a:spcAft>
                <a:spcPts val="1100"/>
              </a:spcAft>
              <a:buClr>
                <a:schemeClr val="dk1"/>
              </a:buClr>
              <a:buSzPts val="1100"/>
              <a:buFont typeface="Arial"/>
              <a:buNone/>
            </a:pPr>
            <a:r>
              <a:rPr lang="pt-PT" sz="2000">
                <a:solidFill>
                  <a:schemeClr val="dk1"/>
                </a:solidFill>
                <a:latin typeface="IBM Plex Sans"/>
                <a:ea typeface="IBM Plex Sans"/>
                <a:cs typeface="IBM Plex Sans"/>
                <a:sym typeface="IBM Plex Sans"/>
              </a:rPr>
              <a:t>We research and develop solutions to improve networks and infrastructures in order to keep up with the </a:t>
            </a:r>
            <a:r>
              <a:rPr b="1" lang="pt-PT" sz="2000">
                <a:solidFill>
                  <a:schemeClr val="dk1"/>
                </a:solidFill>
                <a:latin typeface="IBM Plex Sans"/>
                <a:ea typeface="IBM Plex Sans"/>
                <a:cs typeface="IBM Plex Sans"/>
                <a:sym typeface="IBM Plex Sans"/>
              </a:rPr>
              <a:t>evolution of telecommunications</a:t>
            </a:r>
            <a:r>
              <a:rPr lang="pt-PT" sz="2000">
                <a:solidFill>
                  <a:schemeClr val="dk1"/>
                </a:solidFill>
                <a:latin typeface="IBM Plex Sans"/>
                <a:ea typeface="IBM Plex Sans"/>
                <a:cs typeface="IBM Plex Sans"/>
                <a:sym typeface="IBM Plex Sans"/>
              </a:rPr>
              <a:t> and provide the development of new services and intelligent solutions.</a:t>
            </a:r>
            <a:endParaRPr sz="2300">
              <a:solidFill>
                <a:schemeClr val="dk1"/>
              </a:solidFill>
              <a:latin typeface="IBM Plex Sans SemiBold"/>
              <a:ea typeface="IBM Plex Sans SemiBold"/>
              <a:cs typeface="IBM Plex Sans SemiBold"/>
              <a:sym typeface="IBM Plex Sans SemiBold"/>
            </a:endParaRPr>
          </a:p>
        </p:txBody>
      </p:sp>
      <p:sp>
        <p:nvSpPr>
          <p:cNvPr id="1313" name="Google Shape;1313;p13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World Presence">
  <p:cSld name="SECTION_HEADER_1">
    <p:bg>
      <p:bgPr>
        <a:solidFill>
          <a:srgbClr val="FFFFFF"/>
        </a:solidFill>
      </p:bgPr>
    </p:bg>
    <p:spTree>
      <p:nvGrpSpPr>
        <p:cNvPr id="110" name="Shape 110"/>
        <p:cNvGrpSpPr/>
        <p:nvPr/>
      </p:nvGrpSpPr>
      <p:grpSpPr>
        <a:xfrm>
          <a:off x="0" y="0"/>
          <a:ext cx="0" cy="0"/>
          <a:chOff x="0" y="0"/>
          <a:chExt cx="0" cy="0"/>
        </a:xfrm>
      </p:grpSpPr>
      <p:pic>
        <p:nvPicPr>
          <p:cNvPr id="111" name="Google Shape;111;p14"/>
          <p:cNvPicPr preferRelativeResize="0"/>
          <p:nvPr/>
        </p:nvPicPr>
        <p:blipFill>
          <a:blip r:embed="rId2">
            <a:alphaModFix/>
          </a:blip>
          <a:stretch>
            <a:fillRect/>
          </a:stretch>
        </p:blipFill>
        <p:spPr>
          <a:xfrm>
            <a:off x="4457500" y="457200"/>
            <a:ext cx="14126075" cy="9870340"/>
          </a:xfrm>
          <a:prstGeom prst="rect">
            <a:avLst/>
          </a:prstGeom>
          <a:noFill/>
          <a:ln>
            <a:noFill/>
          </a:ln>
        </p:spPr>
      </p:pic>
      <p:sp>
        <p:nvSpPr>
          <p:cNvPr id="112" name="Google Shape;112;p1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113" name="Google Shape;113;p14"/>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14" name="Google Shape;114;p1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15" name="Google Shape;115;p1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116" name="Google Shape;116;p14"/>
          <p:cNvSpPr txBox="1"/>
          <p:nvPr/>
        </p:nvSpPr>
        <p:spPr>
          <a:xfrm>
            <a:off x="340456" y="2048470"/>
            <a:ext cx="81303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With solutions in more than 75 cities.</a:t>
            </a:r>
            <a:endParaRPr sz="10500">
              <a:solidFill>
                <a:schemeClr val="dk1"/>
              </a:solidFill>
              <a:latin typeface="IBM Plex Sans"/>
              <a:ea typeface="IBM Plex Sans"/>
              <a:cs typeface="IBM Plex Sans"/>
              <a:sym typeface="IBM Plex Sans"/>
            </a:endParaRPr>
          </a:p>
        </p:txBody>
      </p:sp>
      <p:sp>
        <p:nvSpPr>
          <p:cNvPr id="117" name="Google Shape;117;p1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 Parceiros ENG">
  <p:cSld name="SECTION_HEADER_1_1_1_3_1">
    <p:bg>
      <p:bgPr>
        <a:solidFill>
          <a:srgbClr val="FFFFFF"/>
        </a:solidFill>
      </p:bgPr>
    </p:bg>
    <p:spTree>
      <p:nvGrpSpPr>
        <p:cNvPr id="1314" name="Shape 1314"/>
        <p:cNvGrpSpPr/>
        <p:nvPr/>
      </p:nvGrpSpPr>
      <p:grpSpPr>
        <a:xfrm>
          <a:off x="0" y="0"/>
          <a:ext cx="0" cy="0"/>
          <a:chOff x="0" y="0"/>
          <a:chExt cx="0" cy="0"/>
        </a:xfrm>
      </p:grpSpPr>
      <p:sp>
        <p:nvSpPr>
          <p:cNvPr id="1315" name="Google Shape;1315;p132"/>
          <p:cNvSpPr txBox="1"/>
          <p:nvPr/>
        </p:nvSpPr>
        <p:spPr>
          <a:xfrm>
            <a:off x="221200" y="1948475"/>
            <a:ext cx="10074600" cy="59106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7200">
                <a:latin typeface="IBM Plex Sans"/>
                <a:ea typeface="IBM Plex Sans"/>
                <a:cs typeface="IBM Plex Sans"/>
                <a:sym typeface="IBM Plex Sans"/>
              </a:rPr>
              <a:t>We believe that great partners empower great ideas and build the best business. </a:t>
            </a:r>
            <a:endParaRPr sz="7200">
              <a:latin typeface="IBM Plex Sans"/>
              <a:ea typeface="IBM Plex Sans"/>
              <a:cs typeface="IBM Plex Sans"/>
              <a:sym typeface="IBM Plex Sans"/>
            </a:endParaRPr>
          </a:p>
          <a:p>
            <a:pPr indent="0" lvl="0" marL="0" rtl="0" algn="l">
              <a:spcBef>
                <a:spcPts val="0"/>
              </a:spcBef>
              <a:spcAft>
                <a:spcPts val="0"/>
              </a:spcAft>
              <a:buNone/>
            </a:pPr>
            <a:r>
              <a:t/>
            </a:r>
            <a:endParaRPr sz="7200">
              <a:latin typeface="IBM Plex Sans"/>
              <a:ea typeface="IBM Plex Sans"/>
              <a:cs typeface="IBM Plex Sans"/>
              <a:sym typeface="IBM Plex Sans"/>
            </a:endParaRPr>
          </a:p>
        </p:txBody>
      </p:sp>
      <p:sp>
        <p:nvSpPr>
          <p:cNvPr id="1316" name="Google Shape;1316;p13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17" name="Google Shape;1317;p13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18" name="Google Shape;1318;p132"/>
          <p:cNvCxnSpPr/>
          <p:nvPr/>
        </p:nvCxnSpPr>
        <p:spPr>
          <a:xfrm>
            <a:off x="462050" y="457200"/>
            <a:ext cx="17887200" cy="0"/>
          </a:xfrm>
          <a:prstGeom prst="straightConnector1">
            <a:avLst/>
          </a:prstGeom>
          <a:noFill/>
          <a:ln cap="flat" cmpd="sng" w="9525">
            <a:solidFill>
              <a:srgbClr val="000000"/>
            </a:solidFill>
            <a:prstDash val="solid"/>
            <a:round/>
            <a:headEnd len="med" w="med" type="none"/>
            <a:tailEnd len="med" w="med" type="none"/>
          </a:ln>
        </p:spPr>
      </p:cxnSp>
      <p:sp>
        <p:nvSpPr>
          <p:cNvPr id="1319" name="Google Shape;1319;p132"/>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320" name="Google Shape;1320;p132"/>
          <p:cNvSpPr txBox="1"/>
          <p:nvPr/>
        </p:nvSpPr>
        <p:spPr>
          <a:xfrm>
            <a:off x="255454" y="7198070"/>
            <a:ext cx="6058500" cy="769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Meet some of them.</a:t>
            </a:r>
            <a:endParaRPr sz="2600">
              <a:solidFill>
                <a:srgbClr val="1B57FD"/>
              </a:solidFill>
              <a:latin typeface="IBM Plex Mono"/>
              <a:ea typeface="IBM Plex Mono"/>
              <a:cs typeface="IBM Plex Mono"/>
              <a:sym typeface="IBM Plex Mono"/>
            </a:endParaRPr>
          </a:p>
        </p:txBody>
      </p:sp>
      <p:sp>
        <p:nvSpPr>
          <p:cNvPr id="1321" name="Google Shape;1321;p13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pic>
        <p:nvPicPr>
          <p:cNvPr id="1322" name="Google Shape;1322;p132"/>
          <p:cNvPicPr preferRelativeResize="0"/>
          <p:nvPr/>
        </p:nvPicPr>
        <p:blipFill rotWithShape="1">
          <a:blip r:embed="rId3">
            <a:alphaModFix/>
          </a:blip>
          <a:srcRect b="16942" l="18019" r="25582" t="10530"/>
          <a:stretch/>
        </p:blipFill>
        <p:spPr>
          <a:xfrm>
            <a:off x="14531309" y="6502025"/>
            <a:ext cx="831651" cy="1069450"/>
          </a:xfrm>
          <a:prstGeom prst="rect">
            <a:avLst/>
          </a:prstGeom>
          <a:noFill/>
          <a:ln>
            <a:noFill/>
          </a:ln>
        </p:spPr>
      </p:pic>
      <p:pic>
        <p:nvPicPr>
          <p:cNvPr id="1323" name="Google Shape;1323;p132"/>
          <p:cNvPicPr preferRelativeResize="0"/>
          <p:nvPr/>
        </p:nvPicPr>
        <p:blipFill>
          <a:blip r:embed="rId4">
            <a:alphaModFix/>
          </a:blip>
          <a:stretch>
            <a:fillRect/>
          </a:stretch>
        </p:blipFill>
        <p:spPr>
          <a:xfrm>
            <a:off x="11667862" y="2726002"/>
            <a:ext cx="2064325" cy="623400"/>
          </a:xfrm>
          <a:prstGeom prst="rect">
            <a:avLst/>
          </a:prstGeom>
          <a:noFill/>
          <a:ln>
            <a:noFill/>
          </a:ln>
        </p:spPr>
      </p:pic>
      <p:pic>
        <p:nvPicPr>
          <p:cNvPr id="1324" name="Google Shape;1324;p132"/>
          <p:cNvPicPr preferRelativeResize="0"/>
          <p:nvPr/>
        </p:nvPicPr>
        <p:blipFill>
          <a:blip r:embed="rId5">
            <a:alphaModFix/>
          </a:blip>
          <a:stretch>
            <a:fillRect/>
          </a:stretch>
        </p:blipFill>
        <p:spPr>
          <a:xfrm>
            <a:off x="16289163" y="5391176"/>
            <a:ext cx="1298835" cy="623400"/>
          </a:xfrm>
          <a:prstGeom prst="rect">
            <a:avLst/>
          </a:prstGeom>
          <a:noFill/>
          <a:ln>
            <a:noFill/>
          </a:ln>
        </p:spPr>
      </p:pic>
      <p:pic>
        <p:nvPicPr>
          <p:cNvPr id="1325" name="Google Shape;1325;p132"/>
          <p:cNvPicPr preferRelativeResize="0"/>
          <p:nvPr/>
        </p:nvPicPr>
        <p:blipFill>
          <a:blip r:embed="rId6">
            <a:alphaModFix/>
          </a:blip>
          <a:stretch>
            <a:fillRect/>
          </a:stretch>
        </p:blipFill>
        <p:spPr>
          <a:xfrm>
            <a:off x="15912663" y="2630550"/>
            <a:ext cx="1588227" cy="810926"/>
          </a:xfrm>
          <a:prstGeom prst="rect">
            <a:avLst/>
          </a:prstGeom>
          <a:noFill/>
          <a:ln>
            <a:noFill/>
          </a:ln>
        </p:spPr>
      </p:pic>
      <p:pic>
        <p:nvPicPr>
          <p:cNvPr id="1326" name="Google Shape;1326;p132"/>
          <p:cNvPicPr preferRelativeResize="0"/>
          <p:nvPr/>
        </p:nvPicPr>
        <p:blipFill>
          <a:blip r:embed="rId7">
            <a:alphaModFix/>
          </a:blip>
          <a:stretch>
            <a:fillRect/>
          </a:stretch>
        </p:blipFill>
        <p:spPr>
          <a:xfrm>
            <a:off x="13858816" y="2726000"/>
            <a:ext cx="1927219" cy="623400"/>
          </a:xfrm>
          <a:prstGeom prst="rect">
            <a:avLst/>
          </a:prstGeom>
          <a:noFill/>
          <a:ln>
            <a:noFill/>
          </a:ln>
        </p:spPr>
      </p:pic>
      <p:pic>
        <p:nvPicPr>
          <p:cNvPr id="1327" name="Google Shape;1327;p132"/>
          <p:cNvPicPr preferRelativeResize="0"/>
          <p:nvPr/>
        </p:nvPicPr>
        <p:blipFill>
          <a:blip r:embed="rId8">
            <a:alphaModFix/>
          </a:blip>
          <a:stretch>
            <a:fillRect/>
          </a:stretch>
        </p:blipFill>
        <p:spPr>
          <a:xfrm>
            <a:off x="11707086" y="6661400"/>
            <a:ext cx="1985857" cy="623400"/>
          </a:xfrm>
          <a:prstGeom prst="rect">
            <a:avLst/>
          </a:prstGeom>
          <a:noFill/>
          <a:ln>
            <a:noFill/>
          </a:ln>
        </p:spPr>
      </p:pic>
      <p:pic>
        <p:nvPicPr>
          <p:cNvPr id="1328" name="Google Shape;1328;p132"/>
          <p:cNvPicPr preferRelativeResize="0"/>
          <p:nvPr/>
        </p:nvPicPr>
        <p:blipFill>
          <a:blip r:embed="rId9">
            <a:alphaModFix/>
          </a:blip>
          <a:stretch>
            <a:fillRect/>
          </a:stretch>
        </p:blipFill>
        <p:spPr>
          <a:xfrm>
            <a:off x="14062081" y="3934387"/>
            <a:ext cx="1383050" cy="723815"/>
          </a:xfrm>
          <a:prstGeom prst="rect">
            <a:avLst/>
          </a:prstGeom>
          <a:noFill/>
          <a:ln>
            <a:noFill/>
          </a:ln>
        </p:spPr>
      </p:pic>
      <p:pic>
        <p:nvPicPr>
          <p:cNvPr id="1329" name="Google Shape;1329;p132"/>
          <p:cNvPicPr preferRelativeResize="0"/>
          <p:nvPr/>
        </p:nvPicPr>
        <p:blipFill>
          <a:blip r:embed="rId10">
            <a:alphaModFix/>
          </a:blip>
          <a:stretch>
            <a:fillRect/>
          </a:stretch>
        </p:blipFill>
        <p:spPr>
          <a:xfrm>
            <a:off x="16201325" y="6567637"/>
            <a:ext cx="1474502" cy="810925"/>
          </a:xfrm>
          <a:prstGeom prst="rect">
            <a:avLst/>
          </a:prstGeom>
          <a:noFill/>
          <a:ln>
            <a:noFill/>
          </a:ln>
        </p:spPr>
      </p:pic>
      <p:pic>
        <p:nvPicPr>
          <p:cNvPr id="1330" name="Google Shape;1330;p132"/>
          <p:cNvPicPr preferRelativeResize="0"/>
          <p:nvPr/>
        </p:nvPicPr>
        <p:blipFill>
          <a:blip r:embed="rId11">
            <a:alphaModFix/>
          </a:blip>
          <a:stretch>
            <a:fillRect/>
          </a:stretch>
        </p:blipFill>
        <p:spPr>
          <a:xfrm>
            <a:off x="11772274" y="3848264"/>
            <a:ext cx="1383050" cy="896075"/>
          </a:xfrm>
          <a:prstGeom prst="rect">
            <a:avLst/>
          </a:prstGeom>
          <a:noFill/>
          <a:ln>
            <a:noFill/>
          </a:ln>
        </p:spPr>
      </p:pic>
      <p:pic>
        <p:nvPicPr>
          <p:cNvPr id="1331" name="Google Shape;1331;p132"/>
          <p:cNvPicPr preferRelativeResize="0"/>
          <p:nvPr/>
        </p:nvPicPr>
        <p:blipFill>
          <a:blip r:embed="rId12">
            <a:alphaModFix/>
          </a:blip>
          <a:stretch>
            <a:fillRect/>
          </a:stretch>
        </p:blipFill>
        <p:spPr>
          <a:xfrm>
            <a:off x="16351888" y="3811400"/>
            <a:ext cx="1173375" cy="969800"/>
          </a:xfrm>
          <a:prstGeom prst="rect">
            <a:avLst/>
          </a:prstGeom>
          <a:noFill/>
          <a:ln>
            <a:noFill/>
          </a:ln>
        </p:spPr>
      </p:pic>
      <p:pic>
        <p:nvPicPr>
          <p:cNvPr id="1332" name="Google Shape;1332;p132"/>
          <p:cNvPicPr preferRelativeResize="0"/>
          <p:nvPr/>
        </p:nvPicPr>
        <p:blipFill>
          <a:blip r:embed="rId13">
            <a:alphaModFix/>
          </a:blip>
          <a:stretch>
            <a:fillRect/>
          </a:stretch>
        </p:blipFill>
        <p:spPr>
          <a:xfrm>
            <a:off x="13834365" y="5391175"/>
            <a:ext cx="1558897" cy="623400"/>
          </a:xfrm>
          <a:prstGeom prst="rect">
            <a:avLst/>
          </a:prstGeom>
          <a:noFill/>
          <a:ln>
            <a:noFill/>
          </a:ln>
        </p:spPr>
      </p:pic>
      <p:pic>
        <p:nvPicPr>
          <p:cNvPr id="1333" name="Google Shape;1333;p132"/>
          <p:cNvPicPr preferRelativeResize="0"/>
          <p:nvPr/>
        </p:nvPicPr>
        <p:blipFill>
          <a:blip r:embed="rId14">
            <a:alphaModFix/>
          </a:blip>
          <a:stretch>
            <a:fillRect/>
          </a:stretch>
        </p:blipFill>
        <p:spPr>
          <a:xfrm>
            <a:off x="11989124" y="5217963"/>
            <a:ext cx="949341" cy="969801"/>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 3 imagens - 2 horizontais + 1 vertical" type="tx">
  <p:cSld name="TITLE_AND_BODY">
    <p:bg>
      <p:bgPr>
        <a:solidFill>
          <a:srgbClr val="FFFFFF"/>
        </a:solidFill>
      </p:bgPr>
    </p:bg>
    <p:spTree>
      <p:nvGrpSpPr>
        <p:cNvPr id="1334" name="Shape 1334"/>
        <p:cNvGrpSpPr/>
        <p:nvPr/>
      </p:nvGrpSpPr>
      <p:grpSpPr>
        <a:xfrm>
          <a:off x="0" y="0"/>
          <a:ext cx="0" cy="0"/>
          <a:chOff x="0" y="0"/>
          <a:chExt cx="0" cy="0"/>
        </a:xfrm>
      </p:grpSpPr>
      <p:sp>
        <p:nvSpPr>
          <p:cNvPr id="1335" name="Google Shape;1335;p133"/>
          <p:cNvSpPr/>
          <p:nvPr>
            <p:ph idx="2" type="pic"/>
          </p:nvPr>
        </p:nvSpPr>
        <p:spPr>
          <a:xfrm>
            <a:off x="457200" y="1519800"/>
            <a:ext cx="8573100" cy="7243200"/>
          </a:xfrm>
          <a:prstGeom prst="rect">
            <a:avLst/>
          </a:prstGeom>
          <a:noFill/>
          <a:ln>
            <a:noFill/>
          </a:ln>
        </p:spPr>
      </p:sp>
      <p:sp>
        <p:nvSpPr>
          <p:cNvPr id="1336" name="Google Shape;1336;p13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37" name="Google Shape;1337;p13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38" name="Google Shape;1338;p13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339" name="Google Shape;1339;p133"/>
          <p:cNvSpPr/>
          <p:nvPr>
            <p:ph idx="3" type="pic"/>
          </p:nvPr>
        </p:nvSpPr>
        <p:spPr>
          <a:xfrm>
            <a:off x="9257825" y="1521900"/>
            <a:ext cx="3544200" cy="7243200"/>
          </a:xfrm>
          <a:prstGeom prst="rect">
            <a:avLst/>
          </a:prstGeom>
          <a:noFill/>
          <a:ln>
            <a:noFill/>
          </a:ln>
        </p:spPr>
      </p:sp>
      <p:sp>
        <p:nvSpPr>
          <p:cNvPr id="1340" name="Google Shape;1340;p133"/>
          <p:cNvSpPr/>
          <p:nvPr>
            <p:ph idx="4" type="pic"/>
          </p:nvPr>
        </p:nvSpPr>
        <p:spPr>
          <a:xfrm>
            <a:off x="13029550" y="5790825"/>
            <a:ext cx="4801500" cy="2974200"/>
          </a:xfrm>
          <a:prstGeom prst="rect">
            <a:avLst/>
          </a:prstGeom>
          <a:noFill/>
          <a:ln>
            <a:noFill/>
          </a:ln>
        </p:spPr>
      </p:sp>
      <p:sp>
        <p:nvSpPr>
          <p:cNvPr id="1341" name="Google Shape;1341;p133"/>
          <p:cNvSpPr txBox="1"/>
          <p:nvPr>
            <p:ph idx="5"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342" name="Google Shape;1342;p13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 4 imagens - 2 horizontais + 2 verticais">
  <p:cSld name="TITLE_AND_BODY_2">
    <p:bg>
      <p:bgPr>
        <a:solidFill>
          <a:srgbClr val="FFFFFF"/>
        </a:solidFill>
      </p:bgPr>
    </p:bg>
    <p:spTree>
      <p:nvGrpSpPr>
        <p:cNvPr id="1343" name="Shape 1343"/>
        <p:cNvGrpSpPr/>
        <p:nvPr/>
      </p:nvGrpSpPr>
      <p:grpSpPr>
        <a:xfrm>
          <a:off x="0" y="0"/>
          <a:ext cx="0" cy="0"/>
          <a:chOff x="0" y="0"/>
          <a:chExt cx="0" cy="0"/>
        </a:xfrm>
      </p:grpSpPr>
      <p:sp>
        <p:nvSpPr>
          <p:cNvPr id="1344" name="Google Shape;1344;p134"/>
          <p:cNvSpPr/>
          <p:nvPr>
            <p:ph idx="2" type="pic"/>
          </p:nvPr>
        </p:nvSpPr>
        <p:spPr>
          <a:xfrm>
            <a:off x="457200" y="1519800"/>
            <a:ext cx="7315500" cy="7243200"/>
          </a:xfrm>
          <a:prstGeom prst="rect">
            <a:avLst/>
          </a:prstGeom>
          <a:noFill/>
          <a:ln>
            <a:noFill/>
          </a:ln>
        </p:spPr>
      </p:sp>
      <p:sp>
        <p:nvSpPr>
          <p:cNvPr id="1345" name="Google Shape;1345;p13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46" name="Google Shape;1346;p13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47" name="Google Shape;1347;p13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348" name="Google Shape;1348;p134"/>
          <p:cNvSpPr/>
          <p:nvPr>
            <p:ph idx="3" type="pic"/>
          </p:nvPr>
        </p:nvSpPr>
        <p:spPr>
          <a:xfrm>
            <a:off x="8000525" y="1521900"/>
            <a:ext cx="4801500" cy="7243200"/>
          </a:xfrm>
          <a:prstGeom prst="rect">
            <a:avLst/>
          </a:prstGeom>
          <a:noFill/>
          <a:ln>
            <a:noFill/>
          </a:ln>
        </p:spPr>
      </p:sp>
      <p:sp>
        <p:nvSpPr>
          <p:cNvPr id="1349" name="Google Shape;1349;p134"/>
          <p:cNvSpPr/>
          <p:nvPr>
            <p:ph idx="4" type="pic"/>
          </p:nvPr>
        </p:nvSpPr>
        <p:spPr>
          <a:xfrm>
            <a:off x="13029500" y="1521900"/>
            <a:ext cx="4801500" cy="3202200"/>
          </a:xfrm>
          <a:prstGeom prst="rect">
            <a:avLst/>
          </a:prstGeom>
          <a:noFill/>
          <a:ln>
            <a:noFill/>
          </a:ln>
        </p:spPr>
      </p:sp>
      <p:sp>
        <p:nvSpPr>
          <p:cNvPr id="1350" name="Google Shape;1350;p134"/>
          <p:cNvSpPr/>
          <p:nvPr>
            <p:ph idx="5" type="pic"/>
          </p:nvPr>
        </p:nvSpPr>
        <p:spPr>
          <a:xfrm>
            <a:off x="13029550" y="5562825"/>
            <a:ext cx="4801500" cy="3202200"/>
          </a:xfrm>
          <a:prstGeom prst="rect">
            <a:avLst/>
          </a:prstGeom>
          <a:noFill/>
          <a:ln>
            <a:noFill/>
          </a:ln>
        </p:spPr>
      </p:sp>
      <p:sp>
        <p:nvSpPr>
          <p:cNvPr id="1351" name="Google Shape;1351;p134"/>
          <p:cNvSpPr txBox="1"/>
          <p:nvPr>
            <p:ph idx="6"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352" name="Google Shape;1352;p13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 2 imagens horizontais">
  <p:cSld name="TITLE_AND_BODY_1">
    <p:bg>
      <p:bgPr>
        <a:solidFill>
          <a:srgbClr val="FFFFFF"/>
        </a:solidFill>
      </p:bgPr>
    </p:bg>
    <p:spTree>
      <p:nvGrpSpPr>
        <p:cNvPr id="1353" name="Shape 1353"/>
        <p:cNvGrpSpPr/>
        <p:nvPr/>
      </p:nvGrpSpPr>
      <p:grpSpPr>
        <a:xfrm>
          <a:off x="0" y="0"/>
          <a:ext cx="0" cy="0"/>
          <a:chOff x="0" y="0"/>
          <a:chExt cx="0" cy="0"/>
        </a:xfrm>
      </p:grpSpPr>
      <p:sp>
        <p:nvSpPr>
          <p:cNvPr id="1354" name="Google Shape;1354;p135"/>
          <p:cNvSpPr/>
          <p:nvPr>
            <p:ph idx="2" type="pic"/>
          </p:nvPr>
        </p:nvSpPr>
        <p:spPr>
          <a:xfrm>
            <a:off x="457200" y="1519800"/>
            <a:ext cx="8573100" cy="7243200"/>
          </a:xfrm>
          <a:prstGeom prst="rect">
            <a:avLst/>
          </a:prstGeom>
          <a:noFill/>
          <a:ln>
            <a:noFill/>
          </a:ln>
        </p:spPr>
      </p:sp>
      <p:sp>
        <p:nvSpPr>
          <p:cNvPr id="1355" name="Google Shape;1355;p13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56" name="Google Shape;1356;p13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57" name="Google Shape;1357;p13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358" name="Google Shape;1358;p135"/>
          <p:cNvSpPr/>
          <p:nvPr>
            <p:ph idx="3" type="pic"/>
          </p:nvPr>
        </p:nvSpPr>
        <p:spPr>
          <a:xfrm>
            <a:off x="9257825" y="1521900"/>
            <a:ext cx="8573100" cy="7243200"/>
          </a:xfrm>
          <a:prstGeom prst="rect">
            <a:avLst/>
          </a:prstGeom>
          <a:noFill/>
          <a:ln>
            <a:noFill/>
          </a:ln>
        </p:spPr>
      </p:sp>
      <p:sp>
        <p:nvSpPr>
          <p:cNvPr id="1359" name="Google Shape;1359;p135"/>
          <p:cNvSpPr txBox="1"/>
          <p:nvPr>
            <p:ph idx="4"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360" name="Google Shape;1360;p13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 2 imagens horizontais + 1 vertical">
  <p:cSld name="TITLE_AND_BODY_1_1">
    <p:bg>
      <p:bgPr>
        <a:solidFill>
          <a:srgbClr val="FFFFFF"/>
        </a:solidFill>
      </p:bgPr>
    </p:bg>
    <p:spTree>
      <p:nvGrpSpPr>
        <p:cNvPr id="1361" name="Shape 1361"/>
        <p:cNvGrpSpPr/>
        <p:nvPr/>
      </p:nvGrpSpPr>
      <p:grpSpPr>
        <a:xfrm>
          <a:off x="0" y="0"/>
          <a:ext cx="0" cy="0"/>
          <a:chOff x="0" y="0"/>
          <a:chExt cx="0" cy="0"/>
        </a:xfrm>
      </p:grpSpPr>
      <p:sp>
        <p:nvSpPr>
          <p:cNvPr id="1362" name="Google Shape;1362;p136"/>
          <p:cNvSpPr/>
          <p:nvPr>
            <p:ph idx="2" type="pic"/>
          </p:nvPr>
        </p:nvSpPr>
        <p:spPr>
          <a:xfrm>
            <a:off x="457200" y="1519800"/>
            <a:ext cx="7315500" cy="7243200"/>
          </a:xfrm>
          <a:prstGeom prst="rect">
            <a:avLst/>
          </a:prstGeom>
          <a:noFill/>
          <a:ln>
            <a:noFill/>
          </a:ln>
        </p:spPr>
      </p:sp>
      <p:sp>
        <p:nvSpPr>
          <p:cNvPr id="1363" name="Google Shape;1363;p13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64" name="Google Shape;1364;p13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65" name="Google Shape;1365;p13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366" name="Google Shape;1366;p136"/>
          <p:cNvSpPr/>
          <p:nvPr>
            <p:ph idx="3" type="pic"/>
          </p:nvPr>
        </p:nvSpPr>
        <p:spPr>
          <a:xfrm>
            <a:off x="11772275" y="1519800"/>
            <a:ext cx="7243200" cy="7243200"/>
          </a:xfrm>
          <a:prstGeom prst="rect">
            <a:avLst/>
          </a:prstGeom>
          <a:noFill/>
          <a:ln>
            <a:noFill/>
          </a:ln>
        </p:spPr>
      </p:sp>
      <p:sp>
        <p:nvSpPr>
          <p:cNvPr id="1367" name="Google Shape;1367;p136"/>
          <p:cNvSpPr/>
          <p:nvPr>
            <p:ph idx="4" type="pic"/>
          </p:nvPr>
        </p:nvSpPr>
        <p:spPr>
          <a:xfrm>
            <a:off x="8000575" y="1521900"/>
            <a:ext cx="3544200" cy="7243200"/>
          </a:xfrm>
          <a:prstGeom prst="rect">
            <a:avLst/>
          </a:prstGeom>
          <a:noFill/>
          <a:ln>
            <a:noFill/>
          </a:ln>
        </p:spPr>
      </p:sp>
      <p:sp>
        <p:nvSpPr>
          <p:cNvPr id="1368" name="Google Shape;1368;p136"/>
          <p:cNvSpPr txBox="1"/>
          <p:nvPr>
            <p:ph idx="5"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369" name="Google Shape;1369;p13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 2 imagens horizontais + 1 vertical">
  <p:cSld name="TITLE_AND_BODY_1_1_1">
    <p:bg>
      <p:bgPr>
        <a:solidFill>
          <a:srgbClr val="FFFFFF"/>
        </a:solidFill>
      </p:bgPr>
    </p:bg>
    <p:spTree>
      <p:nvGrpSpPr>
        <p:cNvPr id="1370" name="Shape 1370"/>
        <p:cNvGrpSpPr/>
        <p:nvPr/>
      </p:nvGrpSpPr>
      <p:grpSpPr>
        <a:xfrm>
          <a:off x="0" y="0"/>
          <a:ext cx="0" cy="0"/>
          <a:chOff x="0" y="0"/>
          <a:chExt cx="0" cy="0"/>
        </a:xfrm>
      </p:grpSpPr>
      <p:sp>
        <p:nvSpPr>
          <p:cNvPr id="1371" name="Google Shape;1371;p137"/>
          <p:cNvSpPr/>
          <p:nvPr>
            <p:ph idx="2" type="pic"/>
          </p:nvPr>
        </p:nvSpPr>
        <p:spPr>
          <a:xfrm>
            <a:off x="457200" y="1519800"/>
            <a:ext cx="6058500" cy="4043400"/>
          </a:xfrm>
          <a:prstGeom prst="rect">
            <a:avLst/>
          </a:prstGeom>
          <a:noFill/>
          <a:ln>
            <a:noFill/>
          </a:ln>
        </p:spPr>
      </p:sp>
      <p:sp>
        <p:nvSpPr>
          <p:cNvPr id="1372" name="Google Shape;1372;p13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73" name="Google Shape;1373;p13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74" name="Google Shape;1374;p13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375" name="Google Shape;1375;p137"/>
          <p:cNvSpPr/>
          <p:nvPr>
            <p:ph idx="3" type="pic"/>
          </p:nvPr>
        </p:nvSpPr>
        <p:spPr>
          <a:xfrm>
            <a:off x="6743350" y="1521900"/>
            <a:ext cx="4801500" cy="7243200"/>
          </a:xfrm>
          <a:prstGeom prst="rect">
            <a:avLst/>
          </a:prstGeom>
          <a:noFill/>
          <a:ln>
            <a:noFill/>
          </a:ln>
        </p:spPr>
      </p:sp>
      <p:sp>
        <p:nvSpPr>
          <p:cNvPr id="1376" name="Google Shape;1376;p137"/>
          <p:cNvSpPr/>
          <p:nvPr>
            <p:ph idx="4" type="pic"/>
          </p:nvPr>
        </p:nvSpPr>
        <p:spPr>
          <a:xfrm>
            <a:off x="11772500" y="4724100"/>
            <a:ext cx="6058500" cy="4043400"/>
          </a:xfrm>
          <a:prstGeom prst="rect">
            <a:avLst/>
          </a:prstGeom>
          <a:noFill/>
          <a:ln>
            <a:noFill/>
          </a:ln>
        </p:spPr>
      </p:sp>
      <p:sp>
        <p:nvSpPr>
          <p:cNvPr id="1377" name="Google Shape;1377;p137"/>
          <p:cNvSpPr txBox="1"/>
          <p:nvPr>
            <p:ph idx="5"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378" name="Google Shape;1378;p13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 6 imagens horizontais">
  <p:cSld name="TITLE_AND_BODY_1_1_1_3">
    <p:bg>
      <p:bgPr>
        <a:solidFill>
          <a:srgbClr val="FFFFFF"/>
        </a:solidFill>
      </p:bgPr>
    </p:bg>
    <p:spTree>
      <p:nvGrpSpPr>
        <p:cNvPr id="1379" name="Shape 1379"/>
        <p:cNvGrpSpPr/>
        <p:nvPr/>
      </p:nvGrpSpPr>
      <p:grpSpPr>
        <a:xfrm>
          <a:off x="0" y="0"/>
          <a:ext cx="0" cy="0"/>
          <a:chOff x="0" y="0"/>
          <a:chExt cx="0" cy="0"/>
        </a:xfrm>
      </p:grpSpPr>
      <p:sp>
        <p:nvSpPr>
          <p:cNvPr id="1380" name="Google Shape;1380;p138"/>
          <p:cNvSpPr/>
          <p:nvPr>
            <p:ph idx="2" type="pic"/>
          </p:nvPr>
        </p:nvSpPr>
        <p:spPr>
          <a:xfrm>
            <a:off x="-60800" y="1519800"/>
            <a:ext cx="6576900" cy="4043400"/>
          </a:xfrm>
          <a:prstGeom prst="rect">
            <a:avLst/>
          </a:prstGeom>
          <a:noFill/>
          <a:ln>
            <a:noFill/>
          </a:ln>
        </p:spPr>
      </p:sp>
      <p:sp>
        <p:nvSpPr>
          <p:cNvPr id="1381" name="Google Shape;1381;p138"/>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82" name="Google Shape;1382;p13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83" name="Google Shape;1383;p13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384" name="Google Shape;1384;p138"/>
          <p:cNvSpPr/>
          <p:nvPr>
            <p:ph idx="3" type="pic"/>
          </p:nvPr>
        </p:nvSpPr>
        <p:spPr>
          <a:xfrm>
            <a:off x="6743350" y="1521900"/>
            <a:ext cx="4801500" cy="4043400"/>
          </a:xfrm>
          <a:prstGeom prst="rect">
            <a:avLst/>
          </a:prstGeom>
          <a:noFill/>
          <a:ln>
            <a:noFill/>
          </a:ln>
        </p:spPr>
      </p:sp>
      <p:sp>
        <p:nvSpPr>
          <p:cNvPr id="1385" name="Google Shape;1385;p138"/>
          <p:cNvSpPr/>
          <p:nvPr>
            <p:ph idx="4" type="pic"/>
          </p:nvPr>
        </p:nvSpPr>
        <p:spPr>
          <a:xfrm>
            <a:off x="11772400" y="1521900"/>
            <a:ext cx="6058500" cy="4043400"/>
          </a:xfrm>
          <a:prstGeom prst="rect">
            <a:avLst/>
          </a:prstGeom>
          <a:noFill/>
          <a:ln>
            <a:noFill/>
          </a:ln>
        </p:spPr>
      </p:sp>
      <p:sp>
        <p:nvSpPr>
          <p:cNvPr id="1386" name="Google Shape;1386;p138"/>
          <p:cNvSpPr/>
          <p:nvPr>
            <p:ph idx="5" type="pic"/>
          </p:nvPr>
        </p:nvSpPr>
        <p:spPr>
          <a:xfrm>
            <a:off x="11772400" y="5790825"/>
            <a:ext cx="6576900" cy="3199800"/>
          </a:xfrm>
          <a:prstGeom prst="rect">
            <a:avLst/>
          </a:prstGeom>
          <a:noFill/>
          <a:ln>
            <a:noFill/>
          </a:ln>
        </p:spPr>
      </p:sp>
      <p:sp>
        <p:nvSpPr>
          <p:cNvPr id="1387" name="Google Shape;1387;p138"/>
          <p:cNvSpPr/>
          <p:nvPr>
            <p:ph idx="6" type="pic"/>
          </p:nvPr>
        </p:nvSpPr>
        <p:spPr>
          <a:xfrm>
            <a:off x="5486250" y="5790825"/>
            <a:ext cx="6058500" cy="3199800"/>
          </a:xfrm>
          <a:prstGeom prst="rect">
            <a:avLst/>
          </a:prstGeom>
          <a:noFill/>
          <a:ln>
            <a:noFill/>
          </a:ln>
        </p:spPr>
      </p:sp>
      <p:sp>
        <p:nvSpPr>
          <p:cNvPr id="1388" name="Google Shape;1388;p138"/>
          <p:cNvSpPr/>
          <p:nvPr>
            <p:ph idx="7" type="pic"/>
          </p:nvPr>
        </p:nvSpPr>
        <p:spPr>
          <a:xfrm>
            <a:off x="457100" y="5790825"/>
            <a:ext cx="4801500" cy="3199800"/>
          </a:xfrm>
          <a:prstGeom prst="rect">
            <a:avLst/>
          </a:prstGeom>
          <a:noFill/>
          <a:ln>
            <a:noFill/>
          </a:ln>
        </p:spPr>
      </p:sp>
      <p:sp>
        <p:nvSpPr>
          <p:cNvPr id="1389" name="Google Shape;1389;p138"/>
          <p:cNvSpPr txBox="1"/>
          <p:nvPr>
            <p:ph idx="8"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390" name="Google Shape;1390;p13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 4 imagens verticais">
  <p:cSld name="TITLE_AND_BODY_1_1_1_2">
    <p:bg>
      <p:bgPr>
        <a:solidFill>
          <a:srgbClr val="FFFFFF"/>
        </a:solidFill>
      </p:bgPr>
    </p:bg>
    <p:spTree>
      <p:nvGrpSpPr>
        <p:cNvPr id="1391" name="Shape 1391"/>
        <p:cNvGrpSpPr/>
        <p:nvPr/>
      </p:nvGrpSpPr>
      <p:grpSpPr>
        <a:xfrm>
          <a:off x="0" y="0"/>
          <a:ext cx="0" cy="0"/>
          <a:chOff x="0" y="0"/>
          <a:chExt cx="0" cy="0"/>
        </a:xfrm>
      </p:grpSpPr>
      <p:sp>
        <p:nvSpPr>
          <p:cNvPr id="1392" name="Google Shape;1392;p139"/>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393" name="Google Shape;1393;p13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394" name="Google Shape;1394;p13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395" name="Google Shape;1395;p139"/>
          <p:cNvSpPr/>
          <p:nvPr>
            <p:ph idx="2" type="pic"/>
          </p:nvPr>
        </p:nvSpPr>
        <p:spPr>
          <a:xfrm>
            <a:off x="462075" y="1521900"/>
            <a:ext cx="4211400" cy="7243200"/>
          </a:xfrm>
          <a:prstGeom prst="rect">
            <a:avLst/>
          </a:prstGeom>
          <a:noFill/>
          <a:ln>
            <a:noFill/>
          </a:ln>
        </p:spPr>
      </p:sp>
      <p:sp>
        <p:nvSpPr>
          <p:cNvPr id="1396" name="Google Shape;1396;p139"/>
          <p:cNvSpPr/>
          <p:nvPr>
            <p:ph idx="3" type="pic"/>
          </p:nvPr>
        </p:nvSpPr>
        <p:spPr>
          <a:xfrm>
            <a:off x="13619400" y="1521900"/>
            <a:ext cx="4211400" cy="7243200"/>
          </a:xfrm>
          <a:prstGeom prst="rect">
            <a:avLst/>
          </a:prstGeom>
          <a:noFill/>
          <a:ln>
            <a:noFill/>
          </a:ln>
        </p:spPr>
      </p:sp>
      <p:sp>
        <p:nvSpPr>
          <p:cNvPr id="1397" name="Google Shape;1397;p139"/>
          <p:cNvSpPr/>
          <p:nvPr>
            <p:ph idx="4" type="pic"/>
          </p:nvPr>
        </p:nvSpPr>
        <p:spPr>
          <a:xfrm>
            <a:off x="4847850" y="1521900"/>
            <a:ext cx="4211400" cy="7243200"/>
          </a:xfrm>
          <a:prstGeom prst="rect">
            <a:avLst/>
          </a:prstGeom>
          <a:noFill/>
          <a:ln>
            <a:noFill/>
          </a:ln>
        </p:spPr>
      </p:sp>
      <p:sp>
        <p:nvSpPr>
          <p:cNvPr id="1398" name="Google Shape;1398;p139"/>
          <p:cNvSpPr/>
          <p:nvPr>
            <p:ph idx="5" type="pic"/>
          </p:nvPr>
        </p:nvSpPr>
        <p:spPr>
          <a:xfrm>
            <a:off x="9233625" y="1521900"/>
            <a:ext cx="4211400" cy="7243200"/>
          </a:xfrm>
          <a:prstGeom prst="rect">
            <a:avLst/>
          </a:prstGeom>
          <a:noFill/>
          <a:ln>
            <a:noFill/>
          </a:ln>
        </p:spPr>
      </p:sp>
      <p:sp>
        <p:nvSpPr>
          <p:cNvPr id="1399" name="Google Shape;1399;p139"/>
          <p:cNvSpPr txBox="1"/>
          <p:nvPr>
            <p:ph idx="6"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00" name="Google Shape;1400;p13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 1 imagem horizontal">
  <p:cSld name="TITLE_AND_BODY_1_1_1_1">
    <p:bg>
      <p:bgPr>
        <a:solidFill>
          <a:srgbClr val="FFFFFF"/>
        </a:solidFill>
      </p:bgPr>
    </p:bg>
    <p:spTree>
      <p:nvGrpSpPr>
        <p:cNvPr id="1401" name="Shape 1401"/>
        <p:cNvGrpSpPr/>
        <p:nvPr/>
      </p:nvGrpSpPr>
      <p:grpSpPr>
        <a:xfrm>
          <a:off x="0" y="0"/>
          <a:ext cx="0" cy="0"/>
          <a:chOff x="0" y="0"/>
          <a:chExt cx="0" cy="0"/>
        </a:xfrm>
      </p:grpSpPr>
      <p:sp>
        <p:nvSpPr>
          <p:cNvPr id="1402" name="Google Shape;1402;p140"/>
          <p:cNvSpPr/>
          <p:nvPr>
            <p:ph idx="2" type="pic"/>
          </p:nvPr>
        </p:nvSpPr>
        <p:spPr>
          <a:xfrm>
            <a:off x="457200" y="1519800"/>
            <a:ext cx="17373600" cy="7243200"/>
          </a:xfrm>
          <a:prstGeom prst="rect">
            <a:avLst/>
          </a:prstGeom>
          <a:noFill/>
          <a:ln>
            <a:noFill/>
          </a:ln>
        </p:spPr>
      </p:sp>
      <p:sp>
        <p:nvSpPr>
          <p:cNvPr id="1403" name="Google Shape;1403;p140"/>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04" name="Google Shape;1404;p14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05" name="Google Shape;1405;p14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06" name="Google Shape;1406;p140"/>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07" name="Google Shape;1407;p14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 1 imagem horizontal">
  <p:cSld name="TITLE_AND_BODY_1_1_1_1_1">
    <p:bg>
      <p:bgPr>
        <a:solidFill>
          <a:srgbClr val="FFFFFF"/>
        </a:solidFill>
      </p:bgPr>
    </p:bg>
    <p:spTree>
      <p:nvGrpSpPr>
        <p:cNvPr id="1408" name="Shape 1408"/>
        <p:cNvGrpSpPr/>
        <p:nvPr/>
      </p:nvGrpSpPr>
      <p:grpSpPr>
        <a:xfrm>
          <a:off x="0" y="0"/>
          <a:ext cx="0" cy="0"/>
          <a:chOff x="0" y="0"/>
          <a:chExt cx="0" cy="0"/>
        </a:xfrm>
      </p:grpSpPr>
      <p:sp>
        <p:nvSpPr>
          <p:cNvPr id="1409" name="Google Shape;1409;p141"/>
          <p:cNvSpPr/>
          <p:nvPr>
            <p:ph idx="2" type="pic"/>
          </p:nvPr>
        </p:nvSpPr>
        <p:spPr>
          <a:xfrm>
            <a:off x="457200" y="2590650"/>
            <a:ext cx="8573100" cy="6172200"/>
          </a:xfrm>
          <a:prstGeom prst="rect">
            <a:avLst/>
          </a:prstGeom>
          <a:noFill/>
          <a:ln>
            <a:noFill/>
          </a:ln>
        </p:spPr>
      </p:sp>
      <p:sp>
        <p:nvSpPr>
          <p:cNvPr id="1410" name="Google Shape;1410;p141"/>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11" name="Google Shape;1411;p14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12" name="Google Shape;1412;p14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13" name="Google Shape;1413;p141"/>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14" name="Google Shape;1414;p14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Presença mundial">
  <p:cSld name="SECTION_HEADER_1_2">
    <p:bg>
      <p:bgPr>
        <a:solidFill>
          <a:srgbClr val="FFFFFF"/>
        </a:solidFill>
      </p:bgPr>
    </p:bg>
    <p:spTree>
      <p:nvGrpSpPr>
        <p:cNvPr id="118" name="Shape 118"/>
        <p:cNvGrpSpPr/>
        <p:nvPr/>
      </p:nvGrpSpPr>
      <p:grpSpPr>
        <a:xfrm>
          <a:off x="0" y="0"/>
          <a:ext cx="0" cy="0"/>
          <a:chOff x="0" y="0"/>
          <a:chExt cx="0" cy="0"/>
        </a:xfrm>
      </p:grpSpPr>
      <p:pic>
        <p:nvPicPr>
          <p:cNvPr id="119" name="Google Shape;119;p15"/>
          <p:cNvPicPr preferRelativeResize="0"/>
          <p:nvPr/>
        </p:nvPicPr>
        <p:blipFill>
          <a:blip r:embed="rId2">
            <a:alphaModFix/>
          </a:blip>
          <a:stretch>
            <a:fillRect/>
          </a:stretch>
        </p:blipFill>
        <p:spPr>
          <a:xfrm>
            <a:off x="4457500" y="457200"/>
            <a:ext cx="14126075" cy="9870340"/>
          </a:xfrm>
          <a:prstGeom prst="rect">
            <a:avLst/>
          </a:prstGeom>
          <a:noFill/>
          <a:ln>
            <a:noFill/>
          </a:ln>
        </p:spPr>
      </p:pic>
      <p:sp>
        <p:nvSpPr>
          <p:cNvPr id="120" name="Google Shape;120;p1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121" name="Google Shape;121;p15"/>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22" name="Google Shape;122;p1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23" name="Google Shape;123;p1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124" name="Google Shape;124;p15"/>
          <p:cNvSpPr txBox="1"/>
          <p:nvPr/>
        </p:nvSpPr>
        <p:spPr>
          <a:xfrm>
            <a:off x="340450" y="2048475"/>
            <a:ext cx="73749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Com soluções em mais de 75 cidades.</a:t>
            </a:r>
            <a:endParaRPr sz="10500">
              <a:solidFill>
                <a:schemeClr val="dk1"/>
              </a:solidFill>
              <a:latin typeface="IBM Plex Sans"/>
              <a:ea typeface="IBM Plex Sans"/>
              <a:cs typeface="IBM Plex Sans"/>
              <a:sym typeface="IBM Plex Sans"/>
            </a:endParaRPr>
          </a:p>
        </p:txBody>
      </p:sp>
      <p:sp>
        <p:nvSpPr>
          <p:cNvPr id="125" name="Google Shape;125;p1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 - Título + imagem horizontal">
  <p:cSld name="TITLE_AND_BODY_1_1_1_1_1_1">
    <p:bg>
      <p:bgPr>
        <a:solidFill>
          <a:srgbClr val="FFFFFF"/>
        </a:solidFill>
      </p:bgPr>
    </p:bg>
    <p:spTree>
      <p:nvGrpSpPr>
        <p:cNvPr id="1415" name="Shape 1415"/>
        <p:cNvGrpSpPr/>
        <p:nvPr/>
      </p:nvGrpSpPr>
      <p:grpSpPr>
        <a:xfrm>
          <a:off x="0" y="0"/>
          <a:ext cx="0" cy="0"/>
          <a:chOff x="0" y="0"/>
          <a:chExt cx="0" cy="0"/>
        </a:xfrm>
      </p:grpSpPr>
      <p:sp>
        <p:nvSpPr>
          <p:cNvPr id="1416" name="Google Shape;1416;p142"/>
          <p:cNvSpPr/>
          <p:nvPr>
            <p:ph idx="2" type="pic"/>
          </p:nvPr>
        </p:nvSpPr>
        <p:spPr>
          <a:xfrm>
            <a:off x="9257825" y="2590650"/>
            <a:ext cx="8573100" cy="6172200"/>
          </a:xfrm>
          <a:prstGeom prst="rect">
            <a:avLst/>
          </a:prstGeom>
          <a:noFill/>
          <a:ln>
            <a:noFill/>
          </a:ln>
        </p:spPr>
      </p:sp>
      <p:sp>
        <p:nvSpPr>
          <p:cNvPr id="1417" name="Google Shape;1417;p14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18" name="Google Shape;1418;p14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19" name="Google Shape;1419;p14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20" name="Google Shape;1420;p142"/>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21" name="Google Shape;1421;p142"/>
          <p:cNvSpPr txBox="1"/>
          <p:nvPr>
            <p:ph type="ctrTitle"/>
          </p:nvPr>
        </p:nvSpPr>
        <p:spPr>
          <a:xfrm>
            <a:off x="225575" y="20518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422" name="Google Shape;1422;p14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 - Título + texto + imagem horizontal">
  <p:cSld name="TITLE_AND_BODY_1_1_1_1_1_1_1">
    <p:bg>
      <p:bgPr>
        <a:solidFill>
          <a:srgbClr val="FFFFFF"/>
        </a:solidFill>
      </p:bgPr>
    </p:bg>
    <p:spTree>
      <p:nvGrpSpPr>
        <p:cNvPr id="1423" name="Shape 1423"/>
        <p:cNvGrpSpPr/>
        <p:nvPr/>
      </p:nvGrpSpPr>
      <p:grpSpPr>
        <a:xfrm>
          <a:off x="0" y="0"/>
          <a:ext cx="0" cy="0"/>
          <a:chOff x="0" y="0"/>
          <a:chExt cx="0" cy="0"/>
        </a:xfrm>
      </p:grpSpPr>
      <p:sp>
        <p:nvSpPr>
          <p:cNvPr id="1424" name="Google Shape;1424;p143"/>
          <p:cNvSpPr/>
          <p:nvPr>
            <p:ph idx="2" type="pic"/>
          </p:nvPr>
        </p:nvSpPr>
        <p:spPr>
          <a:xfrm>
            <a:off x="6743350" y="2362725"/>
            <a:ext cx="11087700" cy="6628200"/>
          </a:xfrm>
          <a:prstGeom prst="rect">
            <a:avLst/>
          </a:prstGeom>
          <a:noFill/>
          <a:ln>
            <a:noFill/>
          </a:ln>
        </p:spPr>
      </p:sp>
      <p:sp>
        <p:nvSpPr>
          <p:cNvPr id="1425" name="Google Shape;1425;p14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26" name="Google Shape;1426;p14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27" name="Google Shape;1427;p14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28" name="Google Shape;1428;p143"/>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29" name="Google Shape;1429;p143"/>
          <p:cNvSpPr txBox="1"/>
          <p:nvPr>
            <p:ph type="ctrTitle"/>
          </p:nvPr>
        </p:nvSpPr>
        <p:spPr>
          <a:xfrm>
            <a:off x="225575" y="2051825"/>
            <a:ext cx="6290100" cy="45780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430" name="Google Shape;1430;p143"/>
          <p:cNvSpPr txBox="1"/>
          <p:nvPr>
            <p:ph idx="4" type="subTitle"/>
          </p:nvPr>
        </p:nvSpPr>
        <p:spPr>
          <a:xfrm>
            <a:off x="265975" y="5535090"/>
            <a:ext cx="5220600" cy="34449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431" name="Google Shape;1431;p14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 - Título + imagem horizontal 2 1">
  <p:cSld name="TITLE_AND_BODY_1_1_1_1_1_1_1_1">
    <p:bg>
      <p:bgPr>
        <a:solidFill>
          <a:srgbClr val="FFFFFF"/>
        </a:solidFill>
      </p:bgPr>
    </p:bg>
    <p:spTree>
      <p:nvGrpSpPr>
        <p:cNvPr id="1432" name="Shape 1432"/>
        <p:cNvGrpSpPr/>
        <p:nvPr/>
      </p:nvGrpSpPr>
      <p:grpSpPr>
        <a:xfrm>
          <a:off x="0" y="0"/>
          <a:ext cx="0" cy="0"/>
          <a:chOff x="0" y="0"/>
          <a:chExt cx="0" cy="0"/>
        </a:xfrm>
      </p:grpSpPr>
      <p:sp>
        <p:nvSpPr>
          <p:cNvPr id="1433" name="Google Shape;1433;p144"/>
          <p:cNvSpPr/>
          <p:nvPr>
            <p:ph idx="2" type="pic"/>
          </p:nvPr>
        </p:nvSpPr>
        <p:spPr>
          <a:xfrm>
            <a:off x="6743350" y="2362725"/>
            <a:ext cx="11087700" cy="6628200"/>
          </a:xfrm>
          <a:prstGeom prst="rect">
            <a:avLst/>
          </a:prstGeom>
          <a:noFill/>
          <a:ln>
            <a:noFill/>
          </a:ln>
        </p:spPr>
      </p:sp>
      <p:sp>
        <p:nvSpPr>
          <p:cNvPr id="1434" name="Google Shape;1434;p14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35" name="Google Shape;1435;p14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36" name="Google Shape;1436;p14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37" name="Google Shape;1437;p144"/>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38" name="Google Shape;1438;p144"/>
          <p:cNvSpPr txBox="1"/>
          <p:nvPr>
            <p:ph type="ctrTitle"/>
          </p:nvPr>
        </p:nvSpPr>
        <p:spPr>
          <a:xfrm>
            <a:off x="225575" y="2051825"/>
            <a:ext cx="6290100" cy="67110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439" name="Google Shape;1439;p14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 Título + frase destaque + texto 1 coluna">
  <p:cSld name="CUSTOM">
    <p:bg>
      <p:bgPr>
        <a:solidFill>
          <a:srgbClr val="FFFFFF"/>
        </a:solidFill>
      </p:bgPr>
    </p:bg>
    <p:spTree>
      <p:nvGrpSpPr>
        <p:cNvPr id="1440" name="Shape 1440"/>
        <p:cNvGrpSpPr/>
        <p:nvPr/>
      </p:nvGrpSpPr>
      <p:grpSpPr>
        <a:xfrm>
          <a:off x="0" y="0"/>
          <a:ext cx="0" cy="0"/>
          <a:chOff x="0" y="0"/>
          <a:chExt cx="0" cy="0"/>
        </a:xfrm>
      </p:grpSpPr>
      <p:sp>
        <p:nvSpPr>
          <p:cNvPr id="1441" name="Google Shape;1441;p14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42" name="Google Shape;1442;p14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43" name="Google Shape;1443;p14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44" name="Google Shape;1444;p145"/>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45" name="Google Shape;1445;p145"/>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446" name="Google Shape;1446;p145"/>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algn="ctr">
              <a:lnSpc>
                <a:spcPct val="100000"/>
              </a:lnSpc>
              <a:spcBef>
                <a:spcPts val="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1447" name="Google Shape;1447;p145"/>
          <p:cNvSpPr txBox="1"/>
          <p:nvPr>
            <p:ph idx="4" type="subTitle"/>
          </p:nvPr>
        </p:nvSpPr>
        <p:spPr>
          <a:xfrm>
            <a:off x="11568800" y="2109175"/>
            <a:ext cx="6261900" cy="61728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448" name="Google Shape;1448;p145"/>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49" name="Google Shape;1449;p14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 - Título + frase destaque + texto 2 colunas">
  <p:cSld name="CUSTOM_1">
    <p:bg>
      <p:bgPr>
        <a:solidFill>
          <a:srgbClr val="FFFFFF"/>
        </a:solidFill>
      </p:bgPr>
    </p:bg>
    <p:spTree>
      <p:nvGrpSpPr>
        <p:cNvPr id="1450" name="Shape 1450"/>
        <p:cNvGrpSpPr/>
        <p:nvPr/>
      </p:nvGrpSpPr>
      <p:grpSpPr>
        <a:xfrm>
          <a:off x="0" y="0"/>
          <a:ext cx="0" cy="0"/>
          <a:chOff x="0" y="0"/>
          <a:chExt cx="0" cy="0"/>
        </a:xfrm>
      </p:grpSpPr>
      <p:sp>
        <p:nvSpPr>
          <p:cNvPr id="1451" name="Google Shape;1451;p14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52" name="Google Shape;1452;p14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53" name="Google Shape;1453;p14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54" name="Google Shape;1454;p146"/>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55" name="Google Shape;1455;p146"/>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456" name="Google Shape;1456;p146"/>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algn="ctr">
              <a:lnSpc>
                <a:spcPct val="100000"/>
              </a:lnSpc>
              <a:spcBef>
                <a:spcPts val="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1457" name="Google Shape;1457;p146"/>
          <p:cNvSpPr txBox="1"/>
          <p:nvPr>
            <p:ph idx="4" type="subTitle"/>
          </p:nvPr>
        </p:nvSpPr>
        <p:spPr>
          <a:xfrm>
            <a:off x="14095400" y="2109175"/>
            <a:ext cx="3735600" cy="61728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458" name="Google Shape;1458;p146"/>
          <p:cNvSpPr txBox="1"/>
          <p:nvPr>
            <p:ph idx="5" type="subTitle"/>
          </p:nvPr>
        </p:nvSpPr>
        <p:spPr>
          <a:xfrm>
            <a:off x="9066575" y="2109678"/>
            <a:ext cx="3735600" cy="61728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459" name="Google Shape;1459;p146"/>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60" name="Google Shape;1460;p14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 - Título + frase destaque + texto 2 colunas (pequenas)">
  <p:cSld name="CUSTOM_1_1">
    <p:bg>
      <p:bgPr>
        <a:solidFill>
          <a:srgbClr val="FFFFFF"/>
        </a:solidFill>
      </p:bgPr>
    </p:bg>
    <p:spTree>
      <p:nvGrpSpPr>
        <p:cNvPr id="1461" name="Shape 1461"/>
        <p:cNvGrpSpPr/>
        <p:nvPr/>
      </p:nvGrpSpPr>
      <p:grpSpPr>
        <a:xfrm>
          <a:off x="0" y="0"/>
          <a:ext cx="0" cy="0"/>
          <a:chOff x="0" y="0"/>
          <a:chExt cx="0" cy="0"/>
        </a:xfrm>
      </p:grpSpPr>
      <p:sp>
        <p:nvSpPr>
          <p:cNvPr id="1462" name="Google Shape;1462;p14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63" name="Google Shape;1463;p14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64" name="Google Shape;1464;p14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65" name="Google Shape;1465;p147"/>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66" name="Google Shape;1466;p147"/>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467" name="Google Shape;1467;p147"/>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algn="ctr">
              <a:lnSpc>
                <a:spcPct val="100000"/>
              </a:lnSpc>
              <a:spcBef>
                <a:spcPts val="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1468" name="Google Shape;1468;p147"/>
          <p:cNvSpPr txBox="1"/>
          <p:nvPr>
            <p:ph idx="4" type="subTitle"/>
          </p:nvPr>
        </p:nvSpPr>
        <p:spPr>
          <a:xfrm>
            <a:off x="14095400" y="5562525"/>
            <a:ext cx="37356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469" name="Google Shape;1469;p147"/>
          <p:cNvSpPr txBox="1"/>
          <p:nvPr>
            <p:ph idx="5" type="subTitle"/>
          </p:nvPr>
        </p:nvSpPr>
        <p:spPr>
          <a:xfrm>
            <a:off x="9066575" y="5562902"/>
            <a:ext cx="37356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470" name="Google Shape;1470;p147"/>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71" name="Google Shape;1471;p14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 - Título + texto + imagem vertical + - Fundo branco">
  <p:cSld name="CUSTOM_1_1_1">
    <p:bg>
      <p:bgPr>
        <a:solidFill>
          <a:srgbClr val="FFFFFF"/>
        </a:solidFill>
      </p:bgPr>
    </p:bg>
    <p:spTree>
      <p:nvGrpSpPr>
        <p:cNvPr id="1472" name="Shape 1472"/>
        <p:cNvGrpSpPr/>
        <p:nvPr/>
      </p:nvGrpSpPr>
      <p:grpSpPr>
        <a:xfrm>
          <a:off x="0" y="0"/>
          <a:ext cx="0" cy="0"/>
          <a:chOff x="0" y="0"/>
          <a:chExt cx="0" cy="0"/>
        </a:xfrm>
      </p:grpSpPr>
      <p:sp>
        <p:nvSpPr>
          <p:cNvPr id="1473" name="Google Shape;1473;p148"/>
          <p:cNvSpPr/>
          <p:nvPr>
            <p:ph idx="2" type="pic"/>
          </p:nvPr>
        </p:nvSpPr>
        <p:spPr>
          <a:xfrm>
            <a:off x="6515725" y="3429450"/>
            <a:ext cx="3999300" cy="5561700"/>
          </a:xfrm>
          <a:prstGeom prst="rect">
            <a:avLst/>
          </a:prstGeom>
          <a:noFill/>
          <a:ln>
            <a:noFill/>
          </a:ln>
        </p:spPr>
      </p:sp>
      <p:sp>
        <p:nvSpPr>
          <p:cNvPr id="1474" name="Google Shape;1474;p148"/>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75" name="Google Shape;1475;p14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76" name="Google Shape;1476;p14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77" name="Google Shape;1477;p148"/>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78" name="Google Shape;1478;p148"/>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479" name="Google Shape;1479;p148"/>
          <p:cNvSpPr txBox="1"/>
          <p:nvPr>
            <p:ph idx="4" type="subTitle"/>
          </p:nvPr>
        </p:nvSpPr>
        <p:spPr>
          <a:xfrm>
            <a:off x="11580875" y="210607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480" name="Google Shape;1480;p148"/>
          <p:cNvSpPr txBox="1"/>
          <p:nvPr>
            <p:ph idx="5" type="subTitle"/>
          </p:nvPr>
        </p:nvSpPr>
        <p:spPr>
          <a:xfrm>
            <a:off x="11580872" y="5538740"/>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1700"/>
              <a:buFont typeface="IBM Plex Sans"/>
              <a:buNone/>
              <a:defRPr sz="1700">
                <a:solidFill>
                  <a:schemeClr val="dk1"/>
                </a:solidFill>
                <a:latin typeface="IBM Plex Sans"/>
                <a:ea typeface="IBM Plex Sans"/>
                <a:cs typeface="IBM Plex Sans"/>
                <a:sym typeface="IBM Plex Sans"/>
              </a:defRPr>
            </a:lvl9pPr>
          </a:lstStyle>
          <a:p/>
        </p:txBody>
      </p:sp>
      <p:sp>
        <p:nvSpPr>
          <p:cNvPr id="1481" name="Google Shape;1481;p148"/>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82" name="Google Shape;1482;p14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 - Título + texto + imagem horizontal +  - Fundo branco">
  <p:cSld name="CUSTOM_1_1_1_4">
    <p:bg>
      <p:bgPr>
        <a:solidFill>
          <a:srgbClr val="FFFFFF"/>
        </a:solidFill>
      </p:bgPr>
    </p:bg>
    <p:spTree>
      <p:nvGrpSpPr>
        <p:cNvPr id="1483" name="Shape 1483"/>
        <p:cNvGrpSpPr/>
        <p:nvPr/>
      </p:nvGrpSpPr>
      <p:grpSpPr>
        <a:xfrm>
          <a:off x="0" y="0"/>
          <a:ext cx="0" cy="0"/>
          <a:chOff x="0" y="0"/>
          <a:chExt cx="0" cy="0"/>
        </a:xfrm>
      </p:grpSpPr>
      <p:sp>
        <p:nvSpPr>
          <p:cNvPr id="1484" name="Google Shape;1484;p149"/>
          <p:cNvSpPr/>
          <p:nvPr>
            <p:ph idx="2" type="pic"/>
          </p:nvPr>
        </p:nvSpPr>
        <p:spPr>
          <a:xfrm>
            <a:off x="4228900" y="4496175"/>
            <a:ext cx="6286200" cy="4267500"/>
          </a:xfrm>
          <a:prstGeom prst="rect">
            <a:avLst/>
          </a:prstGeom>
          <a:noFill/>
          <a:ln>
            <a:noFill/>
          </a:ln>
        </p:spPr>
      </p:sp>
      <p:sp>
        <p:nvSpPr>
          <p:cNvPr id="1485" name="Google Shape;1485;p149"/>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486" name="Google Shape;1486;p14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487" name="Google Shape;1487;p14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488" name="Google Shape;1488;p149"/>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89" name="Google Shape;1489;p149"/>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490" name="Google Shape;1490;p149"/>
          <p:cNvSpPr txBox="1"/>
          <p:nvPr>
            <p:ph idx="4" type="subTitle"/>
          </p:nvPr>
        </p:nvSpPr>
        <p:spPr>
          <a:xfrm>
            <a:off x="11580875" y="210607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491" name="Google Shape;1491;p149"/>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492" name="Google Shape;1492;p149"/>
          <p:cNvSpPr txBox="1"/>
          <p:nvPr>
            <p:ph idx="6" type="subTitle"/>
          </p:nvPr>
        </p:nvSpPr>
        <p:spPr>
          <a:xfrm>
            <a:off x="11580872" y="5538740"/>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1700"/>
              <a:buFont typeface="IBM Plex Sans"/>
              <a:buNone/>
              <a:defRPr sz="1700">
                <a:solidFill>
                  <a:schemeClr val="dk1"/>
                </a:solidFill>
                <a:latin typeface="IBM Plex Sans"/>
                <a:ea typeface="IBM Plex Sans"/>
                <a:cs typeface="IBM Plex Sans"/>
                <a:sym typeface="IBM Plex Sans"/>
              </a:defRPr>
            </a:lvl9pPr>
          </a:lstStyle>
          <a:p/>
        </p:txBody>
      </p:sp>
      <p:sp>
        <p:nvSpPr>
          <p:cNvPr id="1493" name="Google Shape;1493;p14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 Título + texto + imagem horizontal +  - Fundo azul">
  <p:cSld name="CUSTOM_1_1_1_4_1">
    <p:bg>
      <p:bgPr>
        <a:solidFill>
          <a:srgbClr val="1B57FD"/>
        </a:solidFill>
      </p:bgPr>
    </p:bg>
    <p:spTree>
      <p:nvGrpSpPr>
        <p:cNvPr id="1494" name="Shape 1494"/>
        <p:cNvGrpSpPr/>
        <p:nvPr/>
      </p:nvGrpSpPr>
      <p:grpSpPr>
        <a:xfrm>
          <a:off x="0" y="0"/>
          <a:ext cx="0" cy="0"/>
          <a:chOff x="0" y="0"/>
          <a:chExt cx="0" cy="0"/>
        </a:xfrm>
      </p:grpSpPr>
      <p:sp>
        <p:nvSpPr>
          <p:cNvPr id="1495" name="Google Shape;1495;p150"/>
          <p:cNvSpPr/>
          <p:nvPr>
            <p:ph idx="2" type="pic"/>
          </p:nvPr>
        </p:nvSpPr>
        <p:spPr>
          <a:xfrm>
            <a:off x="4228900" y="4496175"/>
            <a:ext cx="6286200" cy="4267500"/>
          </a:xfrm>
          <a:prstGeom prst="rect">
            <a:avLst/>
          </a:prstGeom>
          <a:noFill/>
          <a:ln>
            <a:noFill/>
          </a:ln>
        </p:spPr>
      </p:sp>
      <p:sp>
        <p:nvSpPr>
          <p:cNvPr id="1496" name="Google Shape;1496;p150"/>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497" name="Google Shape;1497;p150"/>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498" name="Google Shape;1498;p150"/>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9000"/>
              <a:buFont typeface="IBM Plex Sans"/>
              <a:buNone/>
              <a:defRPr sz="9000">
                <a:solidFill>
                  <a:srgbClr val="FFFFFF"/>
                </a:solidFill>
                <a:latin typeface="IBM Plex Sans"/>
                <a:ea typeface="IBM Plex Sans"/>
                <a:cs typeface="IBM Plex Sans"/>
                <a:sym typeface="IBM Plex Sans"/>
              </a:defRPr>
            </a:lvl1pPr>
            <a:lvl2pPr lvl="1" algn="ctr">
              <a:spcBef>
                <a:spcPts val="0"/>
              </a:spcBef>
              <a:spcAft>
                <a:spcPts val="0"/>
              </a:spcAft>
              <a:buClr>
                <a:srgbClr val="FFFFFF"/>
              </a:buClr>
              <a:buSzPts val="10400"/>
              <a:buNone/>
              <a:defRPr sz="10400">
                <a:solidFill>
                  <a:srgbClr val="FFFFFF"/>
                </a:solidFill>
              </a:defRPr>
            </a:lvl2pPr>
            <a:lvl3pPr lvl="2" algn="ctr">
              <a:spcBef>
                <a:spcPts val="0"/>
              </a:spcBef>
              <a:spcAft>
                <a:spcPts val="0"/>
              </a:spcAft>
              <a:buClr>
                <a:srgbClr val="FFFFFF"/>
              </a:buClr>
              <a:buSzPts val="10400"/>
              <a:buNone/>
              <a:defRPr sz="10400">
                <a:solidFill>
                  <a:srgbClr val="FFFFFF"/>
                </a:solidFill>
              </a:defRPr>
            </a:lvl3pPr>
            <a:lvl4pPr lvl="3" algn="ctr">
              <a:spcBef>
                <a:spcPts val="0"/>
              </a:spcBef>
              <a:spcAft>
                <a:spcPts val="0"/>
              </a:spcAft>
              <a:buClr>
                <a:srgbClr val="FFFFFF"/>
              </a:buClr>
              <a:buSzPts val="10400"/>
              <a:buNone/>
              <a:defRPr sz="10400">
                <a:solidFill>
                  <a:srgbClr val="FFFFFF"/>
                </a:solidFill>
              </a:defRPr>
            </a:lvl4pPr>
            <a:lvl5pPr lvl="4" algn="ctr">
              <a:spcBef>
                <a:spcPts val="0"/>
              </a:spcBef>
              <a:spcAft>
                <a:spcPts val="0"/>
              </a:spcAft>
              <a:buClr>
                <a:srgbClr val="FFFFFF"/>
              </a:buClr>
              <a:buSzPts val="10400"/>
              <a:buNone/>
              <a:defRPr sz="10400">
                <a:solidFill>
                  <a:srgbClr val="FFFFFF"/>
                </a:solidFill>
              </a:defRPr>
            </a:lvl5pPr>
            <a:lvl6pPr lvl="5" algn="ctr">
              <a:spcBef>
                <a:spcPts val="0"/>
              </a:spcBef>
              <a:spcAft>
                <a:spcPts val="0"/>
              </a:spcAft>
              <a:buClr>
                <a:srgbClr val="FFFFFF"/>
              </a:buClr>
              <a:buSzPts val="10400"/>
              <a:buNone/>
              <a:defRPr sz="10400">
                <a:solidFill>
                  <a:srgbClr val="FFFFFF"/>
                </a:solidFill>
              </a:defRPr>
            </a:lvl6pPr>
            <a:lvl7pPr lvl="6" algn="ctr">
              <a:spcBef>
                <a:spcPts val="0"/>
              </a:spcBef>
              <a:spcAft>
                <a:spcPts val="0"/>
              </a:spcAft>
              <a:buClr>
                <a:srgbClr val="FFFFFF"/>
              </a:buClr>
              <a:buSzPts val="10400"/>
              <a:buNone/>
              <a:defRPr sz="10400">
                <a:solidFill>
                  <a:srgbClr val="FFFFFF"/>
                </a:solidFill>
              </a:defRPr>
            </a:lvl7pPr>
            <a:lvl8pPr lvl="7" algn="ctr">
              <a:spcBef>
                <a:spcPts val="0"/>
              </a:spcBef>
              <a:spcAft>
                <a:spcPts val="0"/>
              </a:spcAft>
              <a:buClr>
                <a:srgbClr val="FFFFFF"/>
              </a:buClr>
              <a:buSzPts val="10400"/>
              <a:buNone/>
              <a:defRPr sz="10400">
                <a:solidFill>
                  <a:srgbClr val="FFFFFF"/>
                </a:solidFill>
              </a:defRPr>
            </a:lvl8pPr>
            <a:lvl9pPr lvl="8" algn="ctr">
              <a:spcBef>
                <a:spcPts val="0"/>
              </a:spcBef>
              <a:spcAft>
                <a:spcPts val="0"/>
              </a:spcAft>
              <a:buClr>
                <a:srgbClr val="FFFFFF"/>
              </a:buClr>
              <a:buSzPts val="10400"/>
              <a:buNone/>
              <a:defRPr sz="10400">
                <a:solidFill>
                  <a:srgbClr val="FFFFFF"/>
                </a:solidFill>
              </a:defRPr>
            </a:lvl9pPr>
          </a:lstStyle>
          <a:p/>
        </p:txBody>
      </p:sp>
      <p:sp>
        <p:nvSpPr>
          <p:cNvPr id="1499" name="Google Shape;1499;p150"/>
          <p:cNvSpPr txBox="1"/>
          <p:nvPr>
            <p:ph idx="4" type="subTitle"/>
          </p:nvPr>
        </p:nvSpPr>
        <p:spPr>
          <a:xfrm>
            <a:off x="11580875" y="210607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rgbClr val="FFFFFF"/>
              </a:buClr>
              <a:buSzPts val="2300"/>
              <a:buFont typeface="IBM Plex Sans"/>
              <a:buNone/>
              <a:defRPr sz="230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2900"/>
              <a:buFont typeface="IBM Plex Sans"/>
              <a:buNone/>
              <a:defRPr>
                <a:solidFill>
                  <a:srgbClr val="FFFFFF"/>
                </a:solidFill>
                <a:latin typeface="IBM Plex Sans"/>
                <a:ea typeface="IBM Plex Sans"/>
                <a:cs typeface="IBM Plex Sans"/>
                <a:sym typeface="IBM Plex Sans"/>
              </a:defRPr>
            </a:lvl9pPr>
          </a:lstStyle>
          <a:p/>
        </p:txBody>
      </p:sp>
      <p:sp>
        <p:nvSpPr>
          <p:cNvPr id="1500" name="Google Shape;1500;p150"/>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501" name="Google Shape;1501;p150"/>
          <p:cNvSpPr txBox="1"/>
          <p:nvPr>
            <p:ph idx="6" type="subTitle"/>
          </p:nvPr>
        </p:nvSpPr>
        <p:spPr>
          <a:xfrm>
            <a:off x="11580872" y="5538740"/>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1700"/>
              <a:buFont typeface="IBM Plex Sans"/>
              <a:buNone/>
              <a:defRPr sz="1700">
                <a:solidFill>
                  <a:srgbClr val="FFFFFF"/>
                </a:solidFill>
                <a:latin typeface="IBM Plex Sans"/>
                <a:ea typeface="IBM Plex Sans"/>
                <a:cs typeface="IBM Plex Sans"/>
                <a:sym typeface="IBM Plex Sans"/>
              </a:defRPr>
            </a:lvl9pPr>
          </a:lstStyle>
          <a:p/>
        </p:txBody>
      </p:sp>
      <p:cxnSp>
        <p:nvCxnSpPr>
          <p:cNvPr id="1502" name="Google Shape;1502;p150"/>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503" name="Google Shape;1503;p150"/>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1504" name="Google Shape;1504;p15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 - Título + texto + imagem vertical + - Fundo azul">
  <p:cSld name="CUSTOM_1_1_1_3">
    <p:bg>
      <p:bgPr>
        <a:solidFill>
          <a:srgbClr val="1B57FD"/>
        </a:solidFill>
      </p:bgPr>
    </p:bg>
    <p:spTree>
      <p:nvGrpSpPr>
        <p:cNvPr id="1505" name="Shape 1505"/>
        <p:cNvGrpSpPr/>
        <p:nvPr/>
      </p:nvGrpSpPr>
      <p:grpSpPr>
        <a:xfrm>
          <a:off x="0" y="0"/>
          <a:ext cx="0" cy="0"/>
          <a:chOff x="0" y="0"/>
          <a:chExt cx="0" cy="0"/>
        </a:xfrm>
      </p:grpSpPr>
      <p:sp>
        <p:nvSpPr>
          <p:cNvPr id="1506" name="Google Shape;1506;p151"/>
          <p:cNvSpPr/>
          <p:nvPr>
            <p:ph idx="2" type="pic"/>
          </p:nvPr>
        </p:nvSpPr>
        <p:spPr>
          <a:xfrm>
            <a:off x="6515725" y="3429450"/>
            <a:ext cx="3999300" cy="5561700"/>
          </a:xfrm>
          <a:prstGeom prst="rect">
            <a:avLst/>
          </a:prstGeom>
          <a:noFill/>
          <a:ln>
            <a:noFill/>
          </a:ln>
        </p:spPr>
      </p:sp>
      <p:sp>
        <p:nvSpPr>
          <p:cNvPr id="1507" name="Google Shape;1507;p151"/>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508" name="Google Shape;1508;p151"/>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509" name="Google Shape;1509;p151"/>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510" name="Google Shape;1510;p151"/>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9000"/>
              <a:buFont typeface="IBM Plex Sans"/>
              <a:buNone/>
              <a:defRPr sz="9000">
                <a:solidFill>
                  <a:srgbClr val="FFFFFF"/>
                </a:solidFill>
                <a:latin typeface="IBM Plex Sans"/>
                <a:ea typeface="IBM Plex Sans"/>
                <a:cs typeface="IBM Plex Sans"/>
                <a:sym typeface="IBM Plex Sans"/>
              </a:defRPr>
            </a:lvl1pPr>
            <a:lvl2pPr lvl="1" algn="ctr">
              <a:spcBef>
                <a:spcPts val="0"/>
              </a:spcBef>
              <a:spcAft>
                <a:spcPts val="0"/>
              </a:spcAft>
              <a:buClr>
                <a:srgbClr val="FFFFFF"/>
              </a:buClr>
              <a:buSzPts val="10400"/>
              <a:buNone/>
              <a:defRPr sz="10400">
                <a:solidFill>
                  <a:srgbClr val="FFFFFF"/>
                </a:solidFill>
              </a:defRPr>
            </a:lvl2pPr>
            <a:lvl3pPr lvl="2" algn="ctr">
              <a:spcBef>
                <a:spcPts val="0"/>
              </a:spcBef>
              <a:spcAft>
                <a:spcPts val="0"/>
              </a:spcAft>
              <a:buClr>
                <a:srgbClr val="FFFFFF"/>
              </a:buClr>
              <a:buSzPts val="10400"/>
              <a:buNone/>
              <a:defRPr sz="10400">
                <a:solidFill>
                  <a:srgbClr val="FFFFFF"/>
                </a:solidFill>
              </a:defRPr>
            </a:lvl3pPr>
            <a:lvl4pPr lvl="3" algn="ctr">
              <a:spcBef>
                <a:spcPts val="0"/>
              </a:spcBef>
              <a:spcAft>
                <a:spcPts val="0"/>
              </a:spcAft>
              <a:buClr>
                <a:srgbClr val="FFFFFF"/>
              </a:buClr>
              <a:buSzPts val="10400"/>
              <a:buNone/>
              <a:defRPr sz="10400">
                <a:solidFill>
                  <a:srgbClr val="FFFFFF"/>
                </a:solidFill>
              </a:defRPr>
            </a:lvl4pPr>
            <a:lvl5pPr lvl="4" algn="ctr">
              <a:spcBef>
                <a:spcPts val="0"/>
              </a:spcBef>
              <a:spcAft>
                <a:spcPts val="0"/>
              </a:spcAft>
              <a:buClr>
                <a:srgbClr val="FFFFFF"/>
              </a:buClr>
              <a:buSzPts val="10400"/>
              <a:buNone/>
              <a:defRPr sz="10400">
                <a:solidFill>
                  <a:srgbClr val="FFFFFF"/>
                </a:solidFill>
              </a:defRPr>
            </a:lvl5pPr>
            <a:lvl6pPr lvl="5" algn="ctr">
              <a:spcBef>
                <a:spcPts val="0"/>
              </a:spcBef>
              <a:spcAft>
                <a:spcPts val="0"/>
              </a:spcAft>
              <a:buClr>
                <a:srgbClr val="FFFFFF"/>
              </a:buClr>
              <a:buSzPts val="10400"/>
              <a:buNone/>
              <a:defRPr sz="10400">
                <a:solidFill>
                  <a:srgbClr val="FFFFFF"/>
                </a:solidFill>
              </a:defRPr>
            </a:lvl6pPr>
            <a:lvl7pPr lvl="6" algn="ctr">
              <a:spcBef>
                <a:spcPts val="0"/>
              </a:spcBef>
              <a:spcAft>
                <a:spcPts val="0"/>
              </a:spcAft>
              <a:buClr>
                <a:srgbClr val="FFFFFF"/>
              </a:buClr>
              <a:buSzPts val="10400"/>
              <a:buNone/>
              <a:defRPr sz="10400">
                <a:solidFill>
                  <a:srgbClr val="FFFFFF"/>
                </a:solidFill>
              </a:defRPr>
            </a:lvl7pPr>
            <a:lvl8pPr lvl="7" algn="ctr">
              <a:spcBef>
                <a:spcPts val="0"/>
              </a:spcBef>
              <a:spcAft>
                <a:spcPts val="0"/>
              </a:spcAft>
              <a:buClr>
                <a:srgbClr val="FFFFFF"/>
              </a:buClr>
              <a:buSzPts val="10400"/>
              <a:buNone/>
              <a:defRPr sz="10400">
                <a:solidFill>
                  <a:srgbClr val="FFFFFF"/>
                </a:solidFill>
              </a:defRPr>
            </a:lvl8pPr>
            <a:lvl9pPr lvl="8" algn="ctr">
              <a:spcBef>
                <a:spcPts val="0"/>
              </a:spcBef>
              <a:spcAft>
                <a:spcPts val="0"/>
              </a:spcAft>
              <a:buClr>
                <a:srgbClr val="FFFFFF"/>
              </a:buClr>
              <a:buSzPts val="10400"/>
              <a:buNone/>
              <a:defRPr sz="10400">
                <a:solidFill>
                  <a:srgbClr val="FFFFFF"/>
                </a:solidFill>
              </a:defRPr>
            </a:lvl9pPr>
          </a:lstStyle>
          <a:p/>
        </p:txBody>
      </p:sp>
      <p:sp>
        <p:nvSpPr>
          <p:cNvPr id="1511" name="Google Shape;1511;p151"/>
          <p:cNvSpPr txBox="1"/>
          <p:nvPr>
            <p:ph idx="4" type="subTitle"/>
          </p:nvPr>
        </p:nvSpPr>
        <p:spPr>
          <a:xfrm>
            <a:off x="11580875" y="210607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rgbClr val="FFFFFF"/>
              </a:buClr>
              <a:buSzPts val="2300"/>
              <a:buFont typeface="IBM Plex Sans"/>
              <a:buNone/>
              <a:defRPr sz="230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2900"/>
              <a:buFont typeface="IBM Plex Sans"/>
              <a:buNone/>
              <a:defRPr>
                <a:solidFill>
                  <a:srgbClr val="FFFFFF"/>
                </a:solidFill>
                <a:latin typeface="IBM Plex Sans"/>
                <a:ea typeface="IBM Plex Sans"/>
                <a:cs typeface="IBM Plex Sans"/>
                <a:sym typeface="IBM Plex Sans"/>
              </a:defRPr>
            </a:lvl9pPr>
          </a:lstStyle>
          <a:p/>
        </p:txBody>
      </p:sp>
      <p:sp>
        <p:nvSpPr>
          <p:cNvPr id="1512" name="Google Shape;1512;p151"/>
          <p:cNvSpPr txBox="1"/>
          <p:nvPr>
            <p:ph idx="5" type="subTitle"/>
          </p:nvPr>
        </p:nvSpPr>
        <p:spPr>
          <a:xfrm>
            <a:off x="11580872" y="5538740"/>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1700"/>
              <a:buFont typeface="IBM Plex Sans"/>
              <a:buNone/>
              <a:defRPr sz="1700">
                <a:solidFill>
                  <a:srgbClr val="FFFFFF"/>
                </a:solidFill>
                <a:latin typeface="IBM Plex Sans"/>
                <a:ea typeface="IBM Plex Sans"/>
                <a:cs typeface="IBM Plex Sans"/>
                <a:sym typeface="IBM Plex Sans"/>
              </a:defRPr>
            </a:lvl9pPr>
          </a:lstStyle>
          <a:p/>
        </p:txBody>
      </p:sp>
      <p:sp>
        <p:nvSpPr>
          <p:cNvPr id="1513" name="Google Shape;1513;p151"/>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pic>
        <p:nvPicPr>
          <p:cNvPr id="1514" name="Google Shape;1514;p151"/>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1515" name="Google Shape;1515;p15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 New Technologies ENG - Fundo azul">
  <p:cSld name="SECTION_HEADER_1_1">
    <p:bg>
      <p:bgPr>
        <a:solidFill>
          <a:srgbClr val="1B57FD"/>
        </a:solidFill>
      </p:bgPr>
    </p:bg>
    <p:spTree>
      <p:nvGrpSpPr>
        <p:cNvPr id="126" name="Shape 126"/>
        <p:cNvGrpSpPr/>
        <p:nvPr/>
      </p:nvGrpSpPr>
      <p:grpSpPr>
        <a:xfrm>
          <a:off x="0" y="0"/>
          <a:ext cx="0" cy="0"/>
          <a:chOff x="0" y="0"/>
          <a:chExt cx="0" cy="0"/>
        </a:xfrm>
      </p:grpSpPr>
      <p:pic>
        <p:nvPicPr>
          <p:cNvPr id="127" name="Google Shape;127;p16"/>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28" name="Google Shape;128;p1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129" name="Google Shape;129;p16"/>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30" name="Google Shape;130;p16"/>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31" name="Google Shape;131;p1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32" name="Google Shape;132;p16"/>
          <p:cNvSpPr txBox="1"/>
          <p:nvPr/>
        </p:nvSpPr>
        <p:spPr>
          <a:xfrm>
            <a:off x="337775" y="208172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New Technologies</a:t>
            </a:r>
            <a:endParaRPr sz="9000">
              <a:solidFill>
                <a:srgbClr val="FFFFFF"/>
              </a:solidFill>
              <a:latin typeface="IBM Plex Sans"/>
              <a:ea typeface="IBM Plex Sans"/>
              <a:cs typeface="IBM Plex Sans"/>
              <a:sym typeface="IBM Plex Sans"/>
            </a:endParaRPr>
          </a:p>
        </p:txBody>
      </p:sp>
      <p:sp>
        <p:nvSpPr>
          <p:cNvPr id="133" name="Google Shape;133;p16"/>
          <p:cNvSpPr txBox="1"/>
          <p:nvPr/>
        </p:nvSpPr>
        <p:spPr>
          <a:xfrm>
            <a:off x="5365375" y="5613685"/>
            <a:ext cx="4641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Every day there are new technological advances in the most diverse areas.</a:t>
            </a:r>
            <a:endParaRPr sz="2600">
              <a:solidFill>
                <a:srgbClr val="FFFFFF"/>
              </a:solidFill>
              <a:latin typeface="IBM Plex Mono"/>
              <a:ea typeface="IBM Plex Mono"/>
              <a:cs typeface="IBM Plex Mono"/>
              <a:sym typeface="IBM Plex Mono"/>
            </a:endParaRPr>
          </a:p>
        </p:txBody>
      </p:sp>
      <p:sp>
        <p:nvSpPr>
          <p:cNvPr id="134" name="Google Shape;134;p16"/>
          <p:cNvSpPr txBox="1"/>
          <p:nvPr/>
        </p:nvSpPr>
        <p:spPr>
          <a:xfrm>
            <a:off x="10418085" y="5632315"/>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As an experienced technology company, we have the mission of being at the forefront of innovation and supporting companies and communities in creating new ideas that help make the World a better place.</a:t>
            </a:r>
            <a:endParaRPr sz="2250">
              <a:solidFill>
                <a:srgbClr val="FFFFFF"/>
              </a:solidFill>
              <a:latin typeface="IBM Plex Sans"/>
              <a:ea typeface="IBM Plex Sans"/>
              <a:cs typeface="IBM Plex Sans"/>
              <a:sym typeface="IBM Plex Sans"/>
            </a:endParaRPr>
          </a:p>
        </p:txBody>
      </p:sp>
      <p:sp>
        <p:nvSpPr>
          <p:cNvPr id="135" name="Google Shape;135;p1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 - Título + texto + imagem quadrado + ">
  <p:cSld name="CUSTOM_1_1_1_1">
    <p:bg>
      <p:bgPr>
        <a:solidFill>
          <a:srgbClr val="FFFFFF"/>
        </a:solidFill>
      </p:bgPr>
    </p:bg>
    <p:spTree>
      <p:nvGrpSpPr>
        <p:cNvPr id="1516" name="Shape 1516"/>
        <p:cNvGrpSpPr/>
        <p:nvPr/>
      </p:nvGrpSpPr>
      <p:grpSpPr>
        <a:xfrm>
          <a:off x="0" y="0"/>
          <a:ext cx="0" cy="0"/>
          <a:chOff x="0" y="0"/>
          <a:chExt cx="0" cy="0"/>
        </a:xfrm>
      </p:grpSpPr>
      <p:sp>
        <p:nvSpPr>
          <p:cNvPr id="1517" name="Google Shape;1517;p152"/>
          <p:cNvSpPr/>
          <p:nvPr>
            <p:ph idx="2" type="pic"/>
          </p:nvPr>
        </p:nvSpPr>
        <p:spPr>
          <a:xfrm>
            <a:off x="11772275" y="5790825"/>
            <a:ext cx="3199800" cy="3199800"/>
          </a:xfrm>
          <a:prstGeom prst="rect">
            <a:avLst/>
          </a:prstGeom>
          <a:noFill/>
          <a:ln>
            <a:noFill/>
          </a:ln>
        </p:spPr>
      </p:sp>
      <p:sp>
        <p:nvSpPr>
          <p:cNvPr id="1518" name="Google Shape;1518;p15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19" name="Google Shape;1519;p15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20" name="Google Shape;1520;p15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21" name="Google Shape;1521;p152"/>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22" name="Google Shape;1522;p152"/>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23" name="Google Shape;1523;p152"/>
          <p:cNvSpPr txBox="1"/>
          <p:nvPr>
            <p:ph idx="4" type="subTitle"/>
          </p:nvPr>
        </p:nvSpPr>
        <p:spPr>
          <a:xfrm>
            <a:off x="11580875" y="210607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524" name="Google Shape;1524;p152"/>
          <p:cNvSpPr txBox="1"/>
          <p:nvPr>
            <p:ph idx="5" type="subTitle"/>
          </p:nvPr>
        </p:nvSpPr>
        <p:spPr>
          <a:xfrm>
            <a:off x="11580872" y="482526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1700"/>
              <a:buFont typeface="IBM Plex Sans"/>
              <a:buNone/>
              <a:defRPr sz="1700">
                <a:solidFill>
                  <a:schemeClr val="dk1"/>
                </a:solidFill>
                <a:latin typeface="IBM Plex Sans"/>
                <a:ea typeface="IBM Plex Sans"/>
                <a:cs typeface="IBM Plex Sans"/>
                <a:sym typeface="IBM Plex Sans"/>
              </a:defRPr>
            </a:lvl9pPr>
          </a:lstStyle>
          <a:p/>
        </p:txBody>
      </p:sp>
      <p:sp>
        <p:nvSpPr>
          <p:cNvPr id="1525" name="Google Shape;1525;p152"/>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26" name="Google Shape;1526;p15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 Título + texto + ">
  <p:cSld name="CUSTOM_1_1_1_1_3">
    <p:bg>
      <p:bgPr>
        <a:solidFill>
          <a:srgbClr val="FFFFFF"/>
        </a:solidFill>
      </p:bgPr>
    </p:bg>
    <p:spTree>
      <p:nvGrpSpPr>
        <p:cNvPr id="1527" name="Shape 1527"/>
        <p:cNvGrpSpPr/>
        <p:nvPr/>
      </p:nvGrpSpPr>
      <p:grpSpPr>
        <a:xfrm>
          <a:off x="0" y="0"/>
          <a:ext cx="0" cy="0"/>
          <a:chOff x="0" y="0"/>
          <a:chExt cx="0" cy="0"/>
        </a:xfrm>
      </p:grpSpPr>
      <p:sp>
        <p:nvSpPr>
          <p:cNvPr id="1528" name="Google Shape;1528;p15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29" name="Google Shape;1529;p15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30" name="Google Shape;1530;p15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31" name="Google Shape;1531;p153"/>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32" name="Google Shape;1532;p153"/>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33" name="Google Shape;1533;p153"/>
          <p:cNvSpPr txBox="1"/>
          <p:nvPr>
            <p:ph idx="3" type="subTitle"/>
          </p:nvPr>
        </p:nvSpPr>
        <p:spPr>
          <a:xfrm>
            <a:off x="11580875" y="210607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534" name="Google Shape;1534;p153"/>
          <p:cNvSpPr txBox="1"/>
          <p:nvPr>
            <p:ph idx="4" type="subTitle"/>
          </p:nvPr>
        </p:nvSpPr>
        <p:spPr>
          <a:xfrm>
            <a:off x="11580872" y="5547736"/>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1700"/>
              <a:buFont typeface="IBM Plex Sans"/>
              <a:buNone/>
              <a:defRPr sz="1700">
                <a:solidFill>
                  <a:schemeClr val="dk1"/>
                </a:solidFill>
                <a:latin typeface="IBM Plex Sans"/>
                <a:ea typeface="IBM Plex Sans"/>
                <a:cs typeface="IBM Plex Sans"/>
                <a:sym typeface="IBM Plex Sans"/>
              </a:defRPr>
            </a:lvl9pPr>
          </a:lstStyle>
          <a:p/>
        </p:txBody>
      </p:sp>
      <p:sp>
        <p:nvSpPr>
          <p:cNvPr id="1535" name="Google Shape;1535;p153"/>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36" name="Google Shape;1536;p15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 - Título + texto 1 coluna">
  <p:cSld name="CUSTOM_1_1_1_1_3_1">
    <p:bg>
      <p:bgPr>
        <a:solidFill>
          <a:srgbClr val="FFFFFF"/>
        </a:solidFill>
      </p:bgPr>
    </p:bg>
    <p:spTree>
      <p:nvGrpSpPr>
        <p:cNvPr id="1537" name="Shape 1537"/>
        <p:cNvGrpSpPr/>
        <p:nvPr/>
      </p:nvGrpSpPr>
      <p:grpSpPr>
        <a:xfrm>
          <a:off x="0" y="0"/>
          <a:ext cx="0" cy="0"/>
          <a:chOff x="0" y="0"/>
          <a:chExt cx="0" cy="0"/>
        </a:xfrm>
      </p:grpSpPr>
      <p:sp>
        <p:nvSpPr>
          <p:cNvPr id="1538" name="Google Shape;1538;p15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39" name="Google Shape;1539;p15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40" name="Google Shape;1540;p15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41" name="Google Shape;1541;p154"/>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42" name="Google Shape;1542;p154"/>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43" name="Google Shape;1543;p154"/>
          <p:cNvSpPr txBox="1"/>
          <p:nvPr>
            <p:ph idx="3" type="subTitle"/>
          </p:nvPr>
        </p:nvSpPr>
        <p:spPr>
          <a:xfrm>
            <a:off x="11580875" y="210607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544" name="Google Shape;1544;p154"/>
          <p:cNvSpPr txBox="1"/>
          <p:nvPr>
            <p:ph idx="4"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45" name="Google Shape;1545;p15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 - Título + texto 1 coluna 2">
  <p:cSld name="CUSTOM_1_1_1_1_3_1_2">
    <p:bg>
      <p:bgPr>
        <a:solidFill>
          <a:srgbClr val="FFFFFF"/>
        </a:solidFill>
      </p:bgPr>
    </p:bg>
    <p:spTree>
      <p:nvGrpSpPr>
        <p:cNvPr id="1546" name="Shape 1546"/>
        <p:cNvGrpSpPr/>
        <p:nvPr/>
      </p:nvGrpSpPr>
      <p:grpSpPr>
        <a:xfrm>
          <a:off x="0" y="0"/>
          <a:ext cx="0" cy="0"/>
          <a:chOff x="0" y="0"/>
          <a:chExt cx="0" cy="0"/>
        </a:xfrm>
      </p:grpSpPr>
      <p:sp>
        <p:nvSpPr>
          <p:cNvPr id="1547" name="Google Shape;1547;p15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48" name="Google Shape;1548;p15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49" name="Google Shape;1549;p15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50" name="Google Shape;1550;p155"/>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51" name="Google Shape;1551;p155"/>
          <p:cNvSpPr txBox="1"/>
          <p:nvPr>
            <p:ph type="ctrTitle"/>
          </p:nvPr>
        </p:nvSpPr>
        <p:spPr>
          <a:xfrm>
            <a:off x="212875" y="2001025"/>
            <a:ext cx="77877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52" name="Google Shape;1552;p155"/>
          <p:cNvSpPr txBox="1"/>
          <p:nvPr>
            <p:ph idx="3" type="subTitle"/>
          </p:nvPr>
        </p:nvSpPr>
        <p:spPr>
          <a:xfrm>
            <a:off x="9056775" y="2106075"/>
            <a:ext cx="87741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553" name="Google Shape;1553;p155"/>
          <p:cNvSpPr txBox="1"/>
          <p:nvPr>
            <p:ph idx="4"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54" name="Google Shape;1554;p15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 - Título + texto 2 colunas">
  <p:cSld name="CUSTOM_1_1_1_1_3_1_1">
    <p:bg>
      <p:bgPr>
        <a:solidFill>
          <a:srgbClr val="FFFFFF"/>
        </a:solidFill>
      </p:bgPr>
    </p:bg>
    <p:spTree>
      <p:nvGrpSpPr>
        <p:cNvPr id="1555" name="Shape 1555"/>
        <p:cNvGrpSpPr/>
        <p:nvPr/>
      </p:nvGrpSpPr>
      <p:grpSpPr>
        <a:xfrm>
          <a:off x="0" y="0"/>
          <a:ext cx="0" cy="0"/>
          <a:chOff x="0" y="0"/>
          <a:chExt cx="0" cy="0"/>
        </a:xfrm>
      </p:grpSpPr>
      <p:sp>
        <p:nvSpPr>
          <p:cNvPr id="1556" name="Google Shape;1556;p15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57" name="Google Shape;1557;p15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58" name="Google Shape;1558;p15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59" name="Google Shape;1559;p156"/>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60" name="Google Shape;1560;p156"/>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61" name="Google Shape;1561;p156"/>
          <p:cNvSpPr txBox="1"/>
          <p:nvPr>
            <p:ph idx="3" type="subTitle"/>
          </p:nvPr>
        </p:nvSpPr>
        <p:spPr>
          <a:xfrm>
            <a:off x="11580875" y="2106075"/>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562" name="Google Shape;1562;p156"/>
          <p:cNvSpPr txBox="1"/>
          <p:nvPr>
            <p:ph idx="4" type="subTitle"/>
          </p:nvPr>
        </p:nvSpPr>
        <p:spPr>
          <a:xfrm>
            <a:off x="11580875" y="5322140"/>
            <a:ext cx="62502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563" name="Google Shape;1563;p156"/>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64" name="Google Shape;1564;p15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 - Título + texto 2 colunas 2">
  <p:cSld name="CUSTOM_1_1_1_1_3_1_1_1">
    <p:bg>
      <p:bgPr>
        <a:solidFill>
          <a:srgbClr val="FFFFFF"/>
        </a:solidFill>
      </p:bgPr>
    </p:bg>
    <p:spTree>
      <p:nvGrpSpPr>
        <p:cNvPr id="1565" name="Shape 1565"/>
        <p:cNvGrpSpPr/>
        <p:nvPr/>
      </p:nvGrpSpPr>
      <p:grpSpPr>
        <a:xfrm>
          <a:off x="0" y="0"/>
          <a:ext cx="0" cy="0"/>
          <a:chOff x="0" y="0"/>
          <a:chExt cx="0" cy="0"/>
        </a:xfrm>
      </p:grpSpPr>
      <p:sp>
        <p:nvSpPr>
          <p:cNvPr id="1566" name="Google Shape;1566;p15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67" name="Google Shape;1567;p15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68" name="Google Shape;1568;p15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69" name="Google Shape;1569;p157"/>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70" name="Google Shape;1570;p157"/>
          <p:cNvSpPr txBox="1"/>
          <p:nvPr>
            <p:ph type="ctrTitle"/>
          </p:nvPr>
        </p:nvSpPr>
        <p:spPr>
          <a:xfrm>
            <a:off x="212875" y="2001025"/>
            <a:ext cx="77877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71" name="Google Shape;1571;p157"/>
          <p:cNvSpPr txBox="1"/>
          <p:nvPr>
            <p:ph idx="3" type="subTitle"/>
          </p:nvPr>
        </p:nvSpPr>
        <p:spPr>
          <a:xfrm>
            <a:off x="9065125" y="2106075"/>
            <a:ext cx="87657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572" name="Google Shape;1572;p157"/>
          <p:cNvSpPr txBox="1"/>
          <p:nvPr>
            <p:ph idx="4" type="subTitle"/>
          </p:nvPr>
        </p:nvSpPr>
        <p:spPr>
          <a:xfrm>
            <a:off x="9065125" y="5322150"/>
            <a:ext cx="8765700" cy="27195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573" name="Google Shape;1573;p157"/>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74" name="Google Shape;1574;p15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 - Título + imagem vertical + tabela">
  <p:cSld name="CUSTOM_1_1_1_1_2">
    <p:bg>
      <p:bgPr>
        <a:solidFill>
          <a:srgbClr val="FFFFFF"/>
        </a:solidFill>
      </p:bgPr>
    </p:bg>
    <p:spTree>
      <p:nvGrpSpPr>
        <p:cNvPr id="1575" name="Shape 1575"/>
        <p:cNvGrpSpPr/>
        <p:nvPr/>
      </p:nvGrpSpPr>
      <p:grpSpPr>
        <a:xfrm>
          <a:off x="0" y="0"/>
          <a:ext cx="0" cy="0"/>
          <a:chOff x="0" y="0"/>
          <a:chExt cx="0" cy="0"/>
        </a:xfrm>
      </p:grpSpPr>
      <p:sp>
        <p:nvSpPr>
          <p:cNvPr id="1576" name="Google Shape;1576;p158"/>
          <p:cNvSpPr/>
          <p:nvPr>
            <p:ph idx="2" type="pic"/>
          </p:nvPr>
        </p:nvSpPr>
        <p:spPr>
          <a:xfrm>
            <a:off x="4228900" y="3657375"/>
            <a:ext cx="4801500" cy="5334000"/>
          </a:xfrm>
          <a:prstGeom prst="rect">
            <a:avLst/>
          </a:prstGeom>
          <a:noFill/>
          <a:ln>
            <a:noFill/>
          </a:ln>
        </p:spPr>
      </p:sp>
      <p:sp>
        <p:nvSpPr>
          <p:cNvPr id="1577" name="Google Shape;1577;p158"/>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78" name="Google Shape;1578;p15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79" name="Google Shape;1579;p15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80" name="Google Shape;1580;p158"/>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81" name="Google Shape;1581;p158"/>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82" name="Google Shape;1582;p158"/>
          <p:cNvSpPr txBox="1"/>
          <p:nvPr>
            <p:ph idx="4"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83" name="Google Shape;1583;p15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 - Título + imagem horizontal + tabela">
  <p:cSld name="CUSTOM_1_1_1_1_2_2">
    <p:bg>
      <p:bgPr>
        <a:solidFill>
          <a:srgbClr val="FFFFFF"/>
        </a:solidFill>
      </p:bgPr>
    </p:bg>
    <p:spTree>
      <p:nvGrpSpPr>
        <p:cNvPr id="1584" name="Shape 1584"/>
        <p:cNvGrpSpPr/>
        <p:nvPr/>
      </p:nvGrpSpPr>
      <p:grpSpPr>
        <a:xfrm>
          <a:off x="0" y="0"/>
          <a:ext cx="0" cy="0"/>
          <a:chOff x="0" y="0"/>
          <a:chExt cx="0" cy="0"/>
        </a:xfrm>
      </p:grpSpPr>
      <p:sp>
        <p:nvSpPr>
          <p:cNvPr id="1585" name="Google Shape;1585;p159"/>
          <p:cNvSpPr/>
          <p:nvPr>
            <p:ph idx="2" type="pic"/>
          </p:nvPr>
        </p:nvSpPr>
        <p:spPr>
          <a:xfrm>
            <a:off x="2971650" y="4724100"/>
            <a:ext cx="6058800" cy="4266900"/>
          </a:xfrm>
          <a:prstGeom prst="rect">
            <a:avLst/>
          </a:prstGeom>
          <a:noFill/>
          <a:ln>
            <a:noFill/>
          </a:ln>
        </p:spPr>
      </p:sp>
      <p:sp>
        <p:nvSpPr>
          <p:cNvPr id="1586" name="Google Shape;1586;p159"/>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87" name="Google Shape;1587;p15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88" name="Google Shape;1588;p15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89" name="Google Shape;1589;p159"/>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90" name="Google Shape;1590;p159"/>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91" name="Google Shape;1591;p159"/>
          <p:cNvSpPr txBox="1"/>
          <p:nvPr>
            <p:ph idx="4"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92" name="Google Shape;1592;p15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 - Título + tabela">
  <p:cSld name="CUSTOM_1_1_1_1_2_2_1">
    <p:bg>
      <p:bgPr>
        <a:solidFill>
          <a:srgbClr val="FFFFFF"/>
        </a:solidFill>
      </p:bgPr>
    </p:bg>
    <p:spTree>
      <p:nvGrpSpPr>
        <p:cNvPr id="1593" name="Shape 1593"/>
        <p:cNvGrpSpPr/>
        <p:nvPr/>
      </p:nvGrpSpPr>
      <p:grpSpPr>
        <a:xfrm>
          <a:off x="0" y="0"/>
          <a:ext cx="0" cy="0"/>
          <a:chOff x="0" y="0"/>
          <a:chExt cx="0" cy="0"/>
        </a:xfrm>
      </p:grpSpPr>
      <p:sp>
        <p:nvSpPr>
          <p:cNvPr id="1594" name="Google Shape;1594;p160"/>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595" name="Google Shape;1595;p16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596" name="Google Shape;1596;p16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597" name="Google Shape;1597;p160"/>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598" name="Google Shape;1598;p160"/>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599" name="Google Shape;1599;p160"/>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00" name="Google Shape;1600;p16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 - Título + subtítulo + imagem horizontal">
  <p:cSld name="CUSTOM_1_1_1_1_2_1">
    <p:bg>
      <p:bgPr>
        <a:solidFill>
          <a:srgbClr val="FFFFFF"/>
        </a:solidFill>
      </p:bgPr>
    </p:bg>
    <p:spTree>
      <p:nvGrpSpPr>
        <p:cNvPr id="1601" name="Shape 1601"/>
        <p:cNvGrpSpPr/>
        <p:nvPr/>
      </p:nvGrpSpPr>
      <p:grpSpPr>
        <a:xfrm>
          <a:off x="0" y="0"/>
          <a:ext cx="0" cy="0"/>
          <a:chOff x="0" y="0"/>
          <a:chExt cx="0" cy="0"/>
        </a:xfrm>
      </p:grpSpPr>
      <p:sp>
        <p:nvSpPr>
          <p:cNvPr id="1602" name="Google Shape;1602;p161"/>
          <p:cNvSpPr/>
          <p:nvPr>
            <p:ph idx="2" type="pic"/>
          </p:nvPr>
        </p:nvSpPr>
        <p:spPr>
          <a:xfrm>
            <a:off x="9257825" y="3657375"/>
            <a:ext cx="8573700" cy="5334000"/>
          </a:xfrm>
          <a:prstGeom prst="rect">
            <a:avLst/>
          </a:prstGeom>
          <a:noFill/>
          <a:ln>
            <a:noFill/>
          </a:ln>
        </p:spPr>
      </p:sp>
      <p:sp>
        <p:nvSpPr>
          <p:cNvPr id="1603" name="Google Shape;1603;p161"/>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04" name="Google Shape;1604;p16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05" name="Google Shape;1605;p16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06" name="Google Shape;1606;p161"/>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07" name="Google Shape;1607;p161"/>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08" name="Google Shape;1608;p161"/>
          <p:cNvSpPr txBox="1"/>
          <p:nvPr>
            <p:ph idx="4" type="ctrTitle"/>
          </p:nvPr>
        </p:nvSpPr>
        <p:spPr>
          <a:xfrm>
            <a:off x="9042025" y="2102625"/>
            <a:ext cx="8573700" cy="14283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4500"/>
              <a:buFont typeface="IBM Plex Sans"/>
              <a:buNone/>
              <a:defRPr sz="45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09" name="Google Shape;1609;p161"/>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10" name="Google Shape;1610;p16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 New Technologies PT - Fundo azul">
  <p:cSld name="SECTION_HEADER_1_1_3">
    <p:bg>
      <p:bgPr>
        <a:solidFill>
          <a:srgbClr val="1B57FD"/>
        </a:solidFill>
      </p:bgPr>
    </p:bg>
    <p:spTree>
      <p:nvGrpSpPr>
        <p:cNvPr id="136" name="Shape 136"/>
        <p:cNvGrpSpPr/>
        <p:nvPr/>
      </p:nvGrpSpPr>
      <p:grpSpPr>
        <a:xfrm>
          <a:off x="0" y="0"/>
          <a:ext cx="0" cy="0"/>
          <a:chOff x="0" y="0"/>
          <a:chExt cx="0" cy="0"/>
        </a:xfrm>
      </p:grpSpPr>
      <p:pic>
        <p:nvPicPr>
          <p:cNvPr id="137" name="Google Shape;137;p17"/>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38" name="Google Shape;138;p1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139" name="Google Shape;139;p17"/>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40" name="Google Shape;140;p17"/>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41" name="Google Shape;141;p1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42" name="Google Shape;142;p17"/>
          <p:cNvSpPr txBox="1"/>
          <p:nvPr/>
        </p:nvSpPr>
        <p:spPr>
          <a:xfrm>
            <a:off x="337775" y="208172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Novas Tecnologias</a:t>
            </a:r>
            <a:endParaRPr sz="9000">
              <a:solidFill>
                <a:srgbClr val="FFFFFF"/>
              </a:solidFill>
              <a:latin typeface="IBM Plex Sans"/>
              <a:ea typeface="IBM Plex Sans"/>
              <a:cs typeface="IBM Plex Sans"/>
              <a:sym typeface="IBM Plex Sans"/>
            </a:endParaRPr>
          </a:p>
        </p:txBody>
      </p:sp>
      <p:sp>
        <p:nvSpPr>
          <p:cNvPr id="143" name="Google Shape;143;p17"/>
          <p:cNvSpPr txBox="1"/>
          <p:nvPr/>
        </p:nvSpPr>
        <p:spPr>
          <a:xfrm>
            <a:off x="5365375" y="5613685"/>
            <a:ext cx="46419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pt-PT" sz="2600">
                <a:solidFill>
                  <a:schemeClr val="lt1"/>
                </a:solidFill>
                <a:latin typeface="IBM Plex Mono"/>
                <a:ea typeface="IBM Plex Mono"/>
                <a:cs typeface="IBM Plex Mono"/>
                <a:sym typeface="IBM Plex Mono"/>
              </a:rPr>
              <a:t>Apoiamos empresas e comunidades na criação de novas ideias.</a:t>
            </a:r>
            <a:endParaRPr sz="2600">
              <a:solidFill>
                <a:srgbClr val="FFFFFF"/>
              </a:solidFill>
              <a:latin typeface="IBM Plex Mono"/>
              <a:ea typeface="IBM Plex Mono"/>
              <a:cs typeface="IBM Plex Mono"/>
              <a:sym typeface="IBM Plex Mono"/>
            </a:endParaRPr>
          </a:p>
        </p:txBody>
      </p:sp>
      <p:sp>
        <p:nvSpPr>
          <p:cNvPr id="144" name="Google Shape;144;p17"/>
          <p:cNvSpPr txBox="1"/>
          <p:nvPr/>
        </p:nvSpPr>
        <p:spPr>
          <a:xfrm>
            <a:off x="10418085" y="56323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Oferecemos inovação às rotinas das pessoas com a integração de novas tecnologias que oferecem suporte em várias áreas. Desde aplicações móveis a sistemas de reconhecimento gestual, o impacto vanguardista das nossas soluções fala por si.</a:t>
            </a:r>
            <a:endParaRPr sz="2250">
              <a:solidFill>
                <a:srgbClr val="FFFFFF"/>
              </a:solidFill>
              <a:latin typeface="IBM Plex Sans"/>
              <a:ea typeface="IBM Plex Sans"/>
              <a:cs typeface="IBM Plex Sans"/>
              <a:sym typeface="IBM Plex Sans"/>
            </a:endParaRPr>
          </a:p>
        </p:txBody>
      </p:sp>
      <p:sp>
        <p:nvSpPr>
          <p:cNvPr id="145" name="Google Shape;145;p17"/>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 - Título + subtítulo + 2 imagens verticais">
  <p:cSld name="CUSTOM_1_1_1_1_2_1_1">
    <p:bg>
      <p:bgPr>
        <a:solidFill>
          <a:srgbClr val="FFFFFF"/>
        </a:solidFill>
      </p:bgPr>
    </p:bg>
    <p:spTree>
      <p:nvGrpSpPr>
        <p:cNvPr id="1611" name="Shape 1611"/>
        <p:cNvGrpSpPr/>
        <p:nvPr/>
      </p:nvGrpSpPr>
      <p:grpSpPr>
        <a:xfrm>
          <a:off x="0" y="0"/>
          <a:ext cx="0" cy="0"/>
          <a:chOff x="0" y="0"/>
          <a:chExt cx="0" cy="0"/>
        </a:xfrm>
      </p:grpSpPr>
      <p:sp>
        <p:nvSpPr>
          <p:cNvPr id="1612" name="Google Shape;1612;p162"/>
          <p:cNvSpPr/>
          <p:nvPr>
            <p:ph idx="2" type="pic"/>
          </p:nvPr>
        </p:nvSpPr>
        <p:spPr>
          <a:xfrm>
            <a:off x="9257825" y="3657375"/>
            <a:ext cx="3771600" cy="5105700"/>
          </a:xfrm>
          <a:prstGeom prst="rect">
            <a:avLst/>
          </a:prstGeom>
          <a:noFill/>
          <a:ln>
            <a:noFill/>
          </a:ln>
        </p:spPr>
      </p:sp>
      <p:sp>
        <p:nvSpPr>
          <p:cNvPr id="1613" name="Google Shape;1613;p16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14" name="Google Shape;1614;p16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15" name="Google Shape;1615;p16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16" name="Google Shape;1616;p162"/>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17" name="Google Shape;1617;p162"/>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18" name="Google Shape;1618;p162"/>
          <p:cNvSpPr txBox="1"/>
          <p:nvPr>
            <p:ph idx="4" type="ctrTitle"/>
          </p:nvPr>
        </p:nvSpPr>
        <p:spPr>
          <a:xfrm>
            <a:off x="9041925" y="2097775"/>
            <a:ext cx="8573700" cy="14283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4500"/>
              <a:buFont typeface="IBM Plex Sans"/>
              <a:buNone/>
              <a:defRPr sz="45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19" name="Google Shape;1619;p162"/>
          <p:cNvSpPr/>
          <p:nvPr>
            <p:ph idx="5" type="pic"/>
          </p:nvPr>
        </p:nvSpPr>
        <p:spPr>
          <a:xfrm>
            <a:off x="14059025" y="3657375"/>
            <a:ext cx="3771600" cy="5105700"/>
          </a:xfrm>
          <a:prstGeom prst="rect">
            <a:avLst/>
          </a:prstGeom>
          <a:noFill/>
          <a:ln>
            <a:noFill/>
          </a:ln>
        </p:spPr>
      </p:sp>
      <p:sp>
        <p:nvSpPr>
          <p:cNvPr id="1620" name="Google Shape;1620;p162"/>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21" name="Google Shape;1621;p16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 - Texto 2 colunas + imagem horizontal">
  <p:cSld name="CUSTOM_1_1_1_1_1">
    <p:bg>
      <p:bgPr>
        <a:solidFill>
          <a:srgbClr val="FFFFFF"/>
        </a:solidFill>
      </p:bgPr>
    </p:bg>
    <p:spTree>
      <p:nvGrpSpPr>
        <p:cNvPr id="1622" name="Shape 1622"/>
        <p:cNvGrpSpPr/>
        <p:nvPr/>
      </p:nvGrpSpPr>
      <p:grpSpPr>
        <a:xfrm>
          <a:off x="0" y="0"/>
          <a:ext cx="0" cy="0"/>
          <a:chOff x="0" y="0"/>
          <a:chExt cx="0" cy="0"/>
        </a:xfrm>
      </p:grpSpPr>
      <p:sp>
        <p:nvSpPr>
          <p:cNvPr id="1623" name="Google Shape;1623;p163"/>
          <p:cNvSpPr/>
          <p:nvPr>
            <p:ph idx="2" type="pic"/>
          </p:nvPr>
        </p:nvSpPr>
        <p:spPr>
          <a:xfrm>
            <a:off x="4228900" y="5790822"/>
            <a:ext cx="4799400" cy="3199800"/>
          </a:xfrm>
          <a:prstGeom prst="rect">
            <a:avLst/>
          </a:prstGeom>
          <a:noFill/>
          <a:ln>
            <a:noFill/>
          </a:ln>
        </p:spPr>
      </p:sp>
      <p:sp>
        <p:nvSpPr>
          <p:cNvPr id="1624" name="Google Shape;1624;p16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25" name="Google Shape;1625;p16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26" name="Google Shape;1626;p16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27" name="Google Shape;1627;p163"/>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28" name="Google Shape;1628;p163"/>
          <p:cNvSpPr txBox="1"/>
          <p:nvPr>
            <p:ph idx="4" type="subTitle"/>
          </p:nvPr>
        </p:nvSpPr>
        <p:spPr>
          <a:xfrm>
            <a:off x="265975" y="2118250"/>
            <a:ext cx="8764200" cy="47394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629" name="Google Shape;1629;p163"/>
          <p:cNvSpPr txBox="1"/>
          <p:nvPr>
            <p:ph idx="5" type="subTitle"/>
          </p:nvPr>
        </p:nvSpPr>
        <p:spPr>
          <a:xfrm>
            <a:off x="9054500" y="2118250"/>
            <a:ext cx="87642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630" name="Google Shape;1630;p163"/>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31" name="Google Shape;1631;p16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 - Texto 1 coluna + imagem horizontal">
  <p:cSld name="CUSTOM_1_1_1_1_1_3">
    <p:bg>
      <p:bgPr>
        <a:solidFill>
          <a:srgbClr val="FFFFFF"/>
        </a:solidFill>
      </p:bgPr>
    </p:bg>
    <p:spTree>
      <p:nvGrpSpPr>
        <p:cNvPr id="1632" name="Shape 1632"/>
        <p:cNvGrpSpPr/>
        <p:nvPr/>
      </p:nvGrpSpPr>
      <p:grpSpPr>
        <a:xfrm>
          <a:off x="0" y="0"/>
          <a:ext cx="0" cy="0"/>
          <a:chOff x="0" y="0"/>
          <a:chExt cx="0" cy="0"/>
        </a:xfrm>
      </p:grpSpPr>
      <p:sp>
        <p:nvSpPr>
          <p:cNvPr id="1633" name="Google Shape;1633;p164"/>
          <p:cNvSpPr/>
          <p:nvPr>
            <p:ph idx="2" type="pic"/>
          </p:nvPr>
        </p:nvSpPr>
        <p:spPr>
          <a:xfrm>
            <a:off x="6743350" y="2362725"/>
            <a:ext cx="11085900" cy="6400500"/>
          </a:xfrm>
          <a:prstGeom prst="rect">
            <a:avLst/>
          </a:prstGeom>
          <a:noFill/>
          <a:ln>
            <a:noFill/>
          </a:ln>
        </p:spPr>
      </p:sp>
      <p:sp>
        <p:nvSpPr>
          <p:cNvPr id="1634" name="Google Shape;1634;p16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35" name="Google Shape;1635;p16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36" name="Google Shape;1636;p16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37" name="Google Shape;1637;p164"/>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38" name="Google Shape;1638;p164"/>
          <p:cNvSpPr txBox="1"/>
          <p:nvPr>
            <p:ph idx="4" type="subTitle"/>
          </p:nvPr>
        </p:nvSpPr>
        <p:spPr>
          <a:xfrm>
            <a:off x="265975" y="2118250"/>
            <a:ext cx="5220600" cy="66447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639" name="Google Shape;1639;p164"/>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40" name="Google Shape;1640;p16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 - Título + texto 1 coluna + imagem horizontal 1">
  <p:cSld name="CUSTOM_1_1_1_1_1_3_2">
    <p:bg>
      <p:bgPr>
        <a:solidFill>
          <a:srgbClr val="FFFFFF"/>
        </a:solidFill>
      </p:bgPr>
    </p:bg>
    <p:spTree>
      <p:nvGrpSpPr>
        <p:cNvPr id="1641" name="Shape 1641"/>
        <p:cNvGrpSpPr/>
        <p:nvPr/>
      </p:nvGrpSpPr>
      <p:grpSpPr>
        <a:xfrm>
          <a:off x="0" y="0"/>
          <a:ext cx="0" cy="0"/>
          <a:chOff x="0" y="0"/>
          <a:chExt cx="0" cy="0"/>
        </a:xfrm>
      </p:grpSpPr>
      <p:sp>
        <p:nvSpPr>
          <p:cNvPr id="1642" name="Google Shape;1642;p165"/>
          <p:cNvSpPr/>
          <p:nvPr>
            <p:ph idx="2" type="pic"/>
          </p:nvPr>
        </p:nvSpPr>
        <p:spPr>
          <a:xfrm>
            <a:off x="6743350" y="2362725"/>
            <a:ext cx="11085900" cy="6400500"/>
          </a:xfrm>
          <a:prstGeom prst="rect">
            <a:avLst/>
          </a:prstGeom>
          <a:noFill/>
          <a:ln>
            <a:noFill/>
          </a:ln>
        </p:spPr>
      </p:sp>
      <p:sp>
        <p:nvSpPr>
          <p:cNvPr id="1643" name="Google Shape;1643;p16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44" name="Google Shape;1644;p16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45" name="Google Shape;1645;p16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46" name="Google Shape;1646;p165"/>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47" name="Google Shape;1647;p165"/>
          <p:cNvSpPr txBox="1"/>
          <p:nvPr>
            <p:ph idx="4"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48" name="Google Shape;1648;p165"/>
          <p:cNvSpPr txBox="1"/>
          <p:nvPr>
            <p:ph idx="5" type="subTitle"/>
          </p:nvPr>
        </p:nvSpPr>
        <p:spPr>
          <a:xfrm>
            <a:off x="273725" y="4245774"/>
            <a:ext cx="5224500" cy="47454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649" name="Google Shape;1649;p165"/>
          <p:cNvSpPr txBox="1"/>
          <p:nvPr>
            <p:ph type="ctrTitle"/>
          </p:nvPr>
        </p:nvSpPr>
        <p:spPr>
          <a:xfrm>
            <a:off x="225035" y="2062634"/>
            <a:ext cx="6303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50" name="Google Shape;1650;p16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 - Título + texto 1 coluna + 3 imagens verticais">
  <p:cSld name="CUSTOM_1_1_1_1_1_3_1">
    <p:bg>
      <p:bgPr>
        <a:solidFill>
          <a:srgbClr val="FFFFFF"/>
        </a:solidFill>
      </p:bgPr>
    </p:bg>
    <p:spTree>
      <p:nvGrpSpPr>
        <p:cNvPr id="1651" name="Shape 1651"/>
        <p:cNvGrpSpPr/>
        <p:nvPr/>
      </p:nvGrpSpPr>
      <p:grpSpPr>
        <a:xfrm>
          <a:off x="0" y="0"/>
          <a:ext cx="0" cy="0"/>
          <a:chOff x="0" y="0"/>
          <a:chExt cx="0" cy="0"/>
        </a:xfrm>
      </p:grpSpPr>
      <p:sp>
        <p:nvSpPr>
          <p:cNvPr id="1652" name="Google Shape;1652;p166"/>
          <p:cNvSpPr/>
          <p:nvPr>
            <p:ph idx="2" type="pic"/>
          </p:nvPr>
        </p:nvSpPr>
        <p:spPr>
          <a:xfrm>
            <a:off x="6743350" y="2362800"/>
            <a:ext cx="3543900" cy="6628200"/>
          </a:xfrm>
          <a:prstGeom prst="rect">
            <a:avLst/>
          </a:prstGeom>
          <a:noFill/>
          <a:ln>
            <a:noFill/>
          </a:ln>
        </p:spPr>
      </p:sp>
      <p:sp>
        <p:nvSpPr>
          <p:cNvPr id="1653" name="Google Shape;1653;p16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54" name="Google Shape;1654;p16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55" name="Google Shape;1655;p16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56" name="Google Shape;1656;p166"/>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57" name="Google Shape;1657;p166"/>
          <p:cNvSpPr txBox="1"/>
          <p:nvPr>
            <p:ph idx="4" type="subTitle"/>
          </p:nvPr>
        </p:nvSpPr>
        <p:spPr>
          <a:xfrm>
            <a:off x="273725" y="4245774"/>
            <a:ext cx="5224500" cy="47454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658" name="Google Shape;1658;p166"/>
          <p:cNvSpPr/>
          <p:nvPr>
            <p:ph idx="5" type="pic"/>
          </p:nvPr>
        </p:nvSpPr>
        <p:spPr>
          <a:xfrm>
            <a:off x="14286750" y="2362800"/>
            <a:ext cx="3543900" cy="6628200"/>
          </a:xfrm>
          <a:prstGeom prst="rect">
            <a:avLst/>
          </a:prstGeom>
          <a:noFill/>
          <a:ln>
            <a:noFill/>
          </a:ln>
        </p:spPr>
      </p:sp>
      <p:sp>
        <p:nvSpPr>
          <p:cNvPr id="1659" name="Google Shape;1659;p166"/>
          <p:cNvSpPr/>
          <p:nvPr>
            <p:ph idx="6" type="pic"/>
          </p:nvPr>
        </p:nvSpPr>
        <p:spPr>
          <a:xfrm>
            <a:off x="10515050" y="2362800"/>
            <a:ext cx="3543900" cy="6628200"/>
          </a:xfrm>
          <a:prstGeom prst="rect">
            <a:avLst/>
          </a:prstGeom>
          <a:noFill/>
          <a:ln>
            <a:noFill/>
          </a:ln>
        </p:spPr>
      </p:sp>
      <p:sp>
        <p:nvSpPr>
          <p:cNvPr id="1660" name="Google Shape;1660;p166"/>
          <p:cNvSpPr txBox="1"/>
          <p:nvPr>
            <p:ph type="ctrTitle"/>
          </p:nvPr>
        </p:nvSpPr>
        <p:spPr>
          <a:xfrm>
            <a:off x="225035" y="2293665"/>
            <a:ext cx="6303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61" name="Google Shape;1661;p166"/>
          <p:cNvSpPr txBox="1"/>
          <p:nvPr>
            <p:ph idx="7"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62" name="Google Shape;1662;p16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 - Título + texto 1 coluna + 2 imagens verticais ">
  <p:cSld name="CUSTOM_1_1_1_1_1_3_1_2">
    <p:bg>
      <p:bgPr>
        <a:solidFill>
          <a:srgbClr val="FFFFFF"/>
        </a:solidFill>
      </p:bgPr>
    </p:bg>
    <p:spTree>
      <p:nvGrpSpPr>
        <p:cNvPr id="1663" name="Shape 1663"/>
        <p:cNvGrpSpPr/>
        <p:nvPr/>
      </p:nvGrpSpPr>
      <p:grpSpPr>
        <a:xfrm>
          <a:off x="0" y="0"/>
          <a:ext cx="0" cy="0"/>
          <a:chOff x="0" y="0"/>
          <a:chExt cx="0" cy="0"/>
        </a:xfrm>
      </p:grpSpPr>
      <p:sp>
        <p:nvSpPr>
          <p:cNvPr id="1664" name="Google Shape;1664;p16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65" name="Google Shape;1665;p16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66" name="Google Shape;1666;p16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67" name="Google Shape;1667;p167"/>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68" name="Google Shape;1668;p167"/>
          <p:cNvSpPr txBox="1"/>
          <p:nvPr>
            <p:ph idx="3" type="subTitle"/>
          </p:nvPr>
        </p:nvSpPr>
        <p:spPr>
          <a:xfrm>
            <a:off x="273725" y="4245774"/>
            <a:ext cx="5224500" cy="47454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669" name="Google Shape;1669;p167"/>
          <p:cNvSpPr/>
          <p:nvPr>
            <p:ph idx="4" type="pic"/>
          </p:nvPr>
        </p:nvSpPr>
        <p:spPr>
          <a:xfrm>
            <a:off x="14286750" y="2362800"/>
            <a:ext cx="3543900" cy="6628200"/>
          </a:xfrm>
          <a:prstGeom prst="rect">
            <a:avLst/>
          </a:prstGeom>
          <a:noFill/>
          <a:ln>
            <a:noFill/>
          </a:ln>
        </p:spPr>
      </p:sp>
      <p:sp>
        <p:nvSpPr>
          <p:cNvPr id="1670" name="Google Shape;1670;p167"/>
          <p:cNvSpPr/>
          <p:nvPr>
            <p:ph idx="5" type="pic"/>
          </p:nvPr>
        </p:nvSpPr>
        <p:spPr>
          <a:xfrm>
            <a:off x="10515050" y="2362800"/>
            <a:ext cx="3543900" cy="6628200"/>
          </a:xfrm>
          <a:prstGeom prst="rect">
            <a:avLst/>
          </a:prstGeom>
          <a:noFill/>
          <a:ln>
            <a:noFill/>
          </a:ln>
        </p:spPr>
      </p:sp>
      <p:sp>
        <p:nvSpPr>
          <p:cNvPr id="1671" name="Google Shape;1671;p167"/>
          <p:cNvSpPr txBox="1"/>
          <p:nvPr>
            <p:ph type="ctrTitle"/>
          </p:nvPr>
        </p:nvSpPr>
        <p:spPr>
          <a:xfrm>
            <a:off x="225035" y="2293665"/>
            <a:ext cx="6303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72" name="Google Shape;1672;p167"/>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73" name="Google Shape;1673;p16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 - Título + texto 1 coluna + 1 imagem vertical">
  <p:cSld name="CUSTOM_1_1_1_1_1_3_1_2_1">
    <p:bg>
      <p:bgPr>
        <a:solidFill>
          <a:srgbClr val="FFFFFF"/>
        </a:solidFill>
      </p:bgPr>
    </p:bg>
    <p:spTree>
      <p:nvGrpSpPr>
        <p:cNvPr id="1674" name="Shape 1674"/>
        <p:cNvGrpSpPr/>
        <p:nvPr/>
      </p:nvGrpSpPr>
      <p:grpSpPr>
        <a:xfrm>
          <a:off x="0" y="0"/>
          <a:ext cx="0" cy="0"/>
          <a:chOff x="0" y="0"/>
          <a:chExt cx="0" cy="0"/>
        </a:xfrm>
      </p:grpSpPr>
      <p:sp>
        <p:nvSpPr>
          <p:cNvPr id="1675" name="Google Shape;1675;p168"/>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76" name="Google Shape;1676;p16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77" name="Google Shape;1677;p16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78" name="Google Shape;1678;p168"/>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79" name="Google Shape;1679;p168"/>
          <p:cNvSpPr txBox="1"/>
          <p:nvPr>
            <p:ph idx="3" type="subTitle"/>
          </p:nvPr>
        </p:nvSpPr>
        <p:spPr>
          <a:xfrm>
            <a:off x="273725" y="4245775"/>
            <a:ext cx="7499400" cy="47454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680" name="Google Shape;1680;p168"/>
          <p:cNvSpPr/>
          <p:nvPr>
            <p:ph idx="4" type="pic"/>
          </p:nvPr>
        </p:nvSpPr>
        <p:spPr>
          <a:xfrm>
            <a:off x="14059100" y="2362800"/>
            <a:ext cx="3771600" cy="6628200"/>
          </a:xfrm>
          <a:prstGeom prst="rect">
            <a:avLst/>
          </a:prstGeom>
          <a:noFill/>
          <a:ln>
            <a:noFill/>
          </a:ln>
        </p:spPr>
      </p:sp>
      <p:sp>
        <p:nvSpPr>
          <p:cNvPr id="1681" name="Google Shape;1681;p168"/>
          <p:cNvSpPr txBox="1"/>
          <p:nvPr>
            <p:ph type="ctrTitle"/>
          </p:nvPr>
        </p:nvSpPr>
        <p:spPr>
          <a:xfrm>
            <a:off x="225019" y="2293675"/>
            <a:ext cx="10062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82" name="Google Shape;1682;p168"/>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83" name="Google Shape;1683;p16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 - Título + texto 1 coluna + imagem horizontal + QR Code + link">
  <p:cSld name="CUSTOM_1_1_1_1_1_3_1_1">
    <p:bg>
      <p:bgPr>
        <a:solidFill>
          <a:srgbClr val="FFFFFF"/>
        </a:solidFill>
      </p:bgPr>
    </p:bg>
    <p:spTree>
      <p:nvGrpSpPr>
        <p:cNvPr id="1684" name="Shape 1684"/>
        <p:cNvGrpSpPr/>
        <p:nvPr/>
      </p:nvGrpSpPr>
      <p:grpSpPr>
        <a:xfrm>
          <a:off x="0" y="0"/>
          <a:ext cx="0" cy="0"/>
          <a:chOff x="0" y="0"/>
          <a:chExt cx="0" cy="0"/>
        </a:xfrm>
      </p:grpSpPr>
      <p:sp>
        <p:nvSpPr>
          <p:cNvPr id="1685" name="Google Shape;1685;p169"/>
          <p:cNvSpPr txBox="1"/>
          <p:nvPr>
            <p:ph type="ctrTitle"/>
          </p:nvPr>
        </p:nvSpPr>
        <p:spPr>
          <a:xfrm>
            <a:off x="212875" y="2001025"/>
            <a:ext cx="7560000" cy="24954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686" name="Google Shape;1686;p169"/>
          <p:cNvSpPr/>
          <p:nvPr>
            <p:ph idx="2" type="pic"/>
          </p:nvPr>
        </p:nvSpPr>
        <p:spPr>
          <a:xfrm>
            <a:off x="9257825" y="2362800"/>
            <a:ext cx="8573100" cy="6400500"/>
          </a:xfrm>
          <a:prstGeom prst="rect">
            <a:avLst/>
          </a:prstGeom>
          <a:noFill/>
          <a:ln>
            <a:noFill/>
          </a:ln>
        </p:spPr>
      </p:sp>
      <p:sp>
        <p:nvSpPr>
          <p:cNvPr id="1687" name="Google Shape;1687;p169"/>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88" name="Google Shape;1688;p16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89" name="Google Shape;1689;p16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690" name="Google Shape;1690;p169"/>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91" name="Google Shape;1691;p169"/>
          <p:cNvSpPr txBox="1"/>
          <p:nvPr>
            <p:ph idx="4" type="subTitle"/>
          </p:nvPr>
        </p:nvSpPr>
        <p:spPr>
          <a:xfrm>
            <a:off x="261575" y="4496175"/>
            <a:ext cx="5224500" cy="21336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692" name="Google Shape;1692;p169"/>
          <p:cNvSpPr/>
          <p:nvPr>
            <p:ph idx="5" type="pic"/>
          </p:nvPr>
        </p:nvSpPr>
        <p:spPr>
          <a:xfrm>
            <a:off x="457200" y="6857550"/>
            <a:ext cx="1905300" cy="1905300"/>
          </a:xfrm>
          <a:prstGeom prst="rect">
            <a:avLst/>
          </a:prstGeom>
          <a:noFill/>
          <a:ln>
            <a:noFill/>
          </a:ln>
        </p:spPr>
      </p:sp>
      <p:sp>
        <p:nvSpPr>
          <p:cNvPr id="1693" name="Google Shape;1693;p169"/>
          <p:cNvSpPr txBox="1"/>
          <p:nvPr>
            <p:ph idx="6" type="ctrTitle"/>
          </p:nvPr>
        </p:nvSpPr>
        <p:spPr>
          <a:xfrm>
            <a:off x="2542827" y="8050885"/>
            <a:ext cx="3973200" cy="7866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2000"/>
              <a:buFont typeface="IBM Plex Mono"/>
              <a:buNone/>
              <a:defRPr sz="2000">
                <a:solidFill>
                  <a:srgbClr val="1B57FD"/>
                </a:solidFill>
                <a:latin typeface="IBM Plex Mono"/>
                <a:ea typeface="IBM Plex Mono"/>
                <a:cs typeface="IBM Plex Mono"/>
                <a:sym typeface="IBM Plex Mono"/>
              </a:defRPr>
            </a:lvl1pPr>
            <a:lvl2pPr lvl="1" algn="ctr">
              <a:lnSpc>
                <a:spcPct val="100000"/>
              </a:lnSpc>
              <a:spcBef>
                <a:spcPts val="110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1694" name="Google Shape;1694;p169"/>
          <p:cNvSpPr txBox="1"/>
          <p:nvPr>
            <p:ph idx="7"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695" name="Google Shape;1695;p16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 - Texto 2 colunas centrado">
  <p:cSld name="CUSTOM_1_1_1_1_1_2">
    <p:bg>
      <p:bgPr>
        <a:solidFill>
          <a:srgbClr val="FFFFFF"/>
        </a:solidFill>
      </p:bgPr>
    </p:bg>
    <p:spTree>
      <p:nvGrpSpPr>
        <p:cNvPr id="1696" name="Shape 1696"/>
        <p:cNvGrpSpPr/>
        <p:nvPr/>
      </p:nvGrpSpPr>
      <p:grpSpPr>
        <a:xfrm>
          <a:off x="0" y="0"/>
          <a:ext cx="0" cy="0"/>
          <a:chOff x="0" y="0"/>
          <a:chExt cx="0" cy="0"/>
        </a:xfrm>
      </p:grpSpPr>
      <p:sp>
        <p:nvSpPr>
          <p:cNvPr id="1697" name="Google Shape;1697;p170"/>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698" name="Google Shape;1698;p17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699" name="Google Shape;1699;p17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00" name="Google Shape;1700;p170"/>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01" name="Google Shape;1701;p170"/>
          <p:cNvSpPr txBox="1"/>
          <p:nvPr>
            <p:ph idx="3" type="subTitle"/>
          </p:nvPr>
        </p:nvSpPr>
        <p:spPr>
          <a:xfrm>
            <a:off x="265975" y="2118250"/>
            <a:ext cx="8764200" cy="66447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02" name="Google Shape;1702;p170"/>
          <p:cNvSpPr txBox="1"/>
          <p:nvPr>
            <p:ph idx="4" type="subTitle"/>
          </p:nvPr>
        </p:nvSpPr>
        <p:spPr>
          <a:xfrm>
            <a:off x="9054500" y="2118250"/>
            <a:ext cx="87642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03" name="Google Shape;1703;p170"/>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04" name="Google Shape;1704;p17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 - Texto 2 colunas + imagem vertical">
  <p:cSld name="CUSTOM_1_1_1_1_1_1">
    <p:bg>
      <p:bgPr>
        <a:solidFill>
          <a:srgbClr val="FFFFFF"/>
        </a:solidFill>
      </p:bgPr>
    </p:bg>
    <p:spTree>
      <p:nvGrpSpPr>
        <p:cNvPr id="1705" name="Shape 1705"/>
        <p:cNvGrpSpPr/>
        <p:nvPr/>
      </p:nvGrpSpPr>
      <p:grpSpPr>
        <a:xfrm>
          <a:off x="0" y="0"/>
          <a:ext cx="0" cy="0"/>
          <a:chOff x="0" y="0"/>
          <a:chExt cx="0" cy="0"/>
        </a:xfrm>
      </p:grpSpPr>
      <p:sp>
        <p:nvSpPr>
          <p:cNvPr id="1706" name="Google Shape;1706;p171"/>
          <p:cNvSpPr/>
          <p:nvPr>
            <p:ph idx="2" type="pic"/>
          </p:nvPr>
        </p:nvSpPr>
        <p:spPr>
          <a:xfrm>
            <a:off x="13031250" y="2362950"/>
            <a:ext cx="4799700" cy="6400500"/>
          </a:xfrm>
          <a:prstGeom prst="rect">
            <a:avLst/>
          </a:prstGeom>
          <a:noFill/>
          <a:ln>
            <a:noFill/>
          </a:ln>
        </p:spPr>
      </p:sp>
      <p:sp>
        <p:nvSpPr>
          <p:cNvPr id="1707" name="Google Shape;1707;p171"/>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08" name="Google Shape;1708;p17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09" name="Google Shape;1709;p17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10" name="Google Shape;1710;p171"/>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11" name="Google Shape;1711;p171"/>
          <p:cNvSpPr txBox="1"/>
          <p:nvPr>
            <p:ph idx="4" type="subTitle"/>
          </p:nvPr>
        </p:nvSpPr>
        <p:spPr>
          <a:xfrm>
            <a:off x="265975" y="2118250"/>
            <a:ext cx="6249600" cy="66447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12" name="Google Shape;1712;p171"/>
          <p:cNvSpPr txBox="1"/>
          <p:nvPr>
            <p:ph idx="5" type="subTitle"/>
          </p:nvPr>
        </p:nvSpPr>
        <p:spPr>
          <a:xfrm>
            <a:off x="6540048" y="2118250"/>
            <a:ext cx="62496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13" name="Google Shape;1713;p171"/>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14" name="Google Shape;1714;p17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 Smart Cities ENG - Fundo azul">
  <p:cSld name="SECTION_HEADER_1_1_1">
    <p:bg>
      <p:bgPr>
        <a:solidFill>
          <a:srgbClr val="1B57FD"/>
        </a:solidFill>
      </p:bgPr>
    </p:bg>
    <p:spTree>
      <p:nvGrpSpPr>
        <p:cNvPr id="146" name="Shape 146"/>
        <p:cNvGrpSpPr/>
        <p:nvPr/>
      </p:nvGrpSpPr>
      <p:grpSpPr>
        <a:xfrm>
          <a:off x="0" y="0"/>
          <a:ext cx="0" cy="0"/>
          <a:chOff x="0" y="0"/>
          <a:chExt cx="0" cy="0"/>
        </a:xfrm>
      </p:grpSpPr>
      <p:pic>
        <p:nvPicPr>
          <p:cNvPr id="147" name="Google Shape;147;p18"/>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48" name="Google Shape;148;p1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149" name="Google Shape;149;p18"/>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50" name="Google Shape;150;p18"/>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51" name="Google Shape;151;p18"/>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52" name="Google Shape;152;p18"/>
          <p:cNvSpPr txBox="1"/>
          <p:nvPr/>
        </p:nvSpPr>
        <p:spPr>
          <a:xfrm>
            <a:off x="310213" y="2106047"/>
            <a:ext cx="85359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Smart Cities</a:t>
            </a:r>
            <a:endParaRPr sz="9000">
              <a:solidFill>
                <a:srgbClr val="FFFFFF"/>
              </a:solidFill>
              <a:latin typeface="IBM Plex Sans"/>
              <a:ea typeface="IBM Plex Sans"/>
              <a:cs typeface="IBM Plex Sans"/>
              <a:sym typeface="IBM Plex Sans"/>
            </a:endParaRPr>
          </a:p>
        </p:txBody>
      </p:sp>
      <p:sp>
        <p:nvSpPr>
          <p:cNvPr id="153" name="Google Shape;153;p18"/>
          <p:cNvSpPr txBox="1"/>
          <p:nvPr/>
        </p:nvSpPr>
        <p:spPr>
          <a:xfrm>
            <a:off x="6621050" y="4546875"/>
            <a:ext cx="36663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We believe in a sustainable world where people feel happy.</a:t>
            </a:r>
            <a:endParaRPr sz="2600">
              <a:solidFill>
                <a:srgbClr val="FFFFFF"/>
              </a:solidFill>
              <a:latin typeface="IBM Plex Mono"/>
              <a:ea typeface="IBM Plex Mono"/>
              <a:cs typeface="IBM Plex Mono"/>
              <a:sym typeface="IBM Plex Mono"/>
            </a:endParaRPr>
          </a:p>
        </p:txBody>
      </p:sp>
      <p:sp>
        <p:nvSpPr>
          <p:cNvPr id="154" name="Google Shape;154;p18"/>
          <p:cNvSpPr txBox="1"/>
          <p:nvPr/>
        </p:nvSpPr>
        <p:spPr>
          <a:xfrm>
            <a:off x="11673763" y="4565515"/>
            <a:ext cx="4641900" cy="19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That's why we work every day to be leaders in Smart Cities and everything they involve: Environment, Mobility, Tourism, Energy and more.</a:t>
            </a:r>
            <a:endParaRPr sz="2250">
              <a:solidFill>
                <a:srgbClr val="FFFFFF"/>
              </a:solidFill>
              <a:latin typeface="IBM Plex Sans"/>
              <a:ea typeface="IBM Plex Sans"/>
              <a:cs typeface="IBM Plex Sans"/>
              <a:sym typeface="IBM Plex Sans"/>
            </a:endParaRPr>
          </a:p>
        </p:txBody>
      </p:sp>
      <p:sp>
        <p:nvSpPr>
          <p:cNvPr id="155" name="Google Shape;155;p1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 - Texto 2 colunas esquerda">
  <p:cSld name="CUSTOM_1_1_1_1_1_1_2">
    <p:bg>
      <p:bgPr>
        <a:solidFill>
          <a:srgbClr val="FFFFFF"/>
        </a:solidFill>
      </p:bgPr>
    </p:bg>
    <p:spTree>
      <p:nvGrpSpPr>
        <p:cNvPr id="1715" name="Shape 1715"/>
        <p:cNvGrpSpPr/>
        <p:nvPr/>
      </p:nvGrpSpPr>
      <p:grpSpPr>
        <a:xfrm>
          <a:off x="0" y="0"/>
          <a:ext cx="0" cy="0"/>
          <a:chOff x="0" y="0"/>
          <a:chExt cx="0" cy="0"/>
        </a:xfrm>
      </p:grpSpPr>
      <p:sp>
        <p:nvSpPr>
          <p:cNvPr id="1716" name="Google Shape;1716;p17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17" name="Google Shape;1717;p17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18" name="Google Shape;1718;p17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19" name="Google Shape;1719;p172"/>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20" name="Google Shape;1720;p172"/>
          <p:cNvSpPr txBox="1"/>
          <p:nvPr>
            <p:ph idx="3" type="subTitle"/>
          </p:nvPr>
        </p:nvSpPr>
        <p:spPr>
          <a:xfrm>
            <a:off x="265975" y="2118250"/>
            <a:ext cx="6249600" cy="66447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21" name="Google Shape;1721;p172"/>
          <p:cNvSpPr txBox="1"/>
          <p:nvPr>
            <p:ph idx="4" type="subTitle"/>
          </p:nvPr>
        </p:nvSpPr>
        <p:spPr>
          <a:xfrm>
            <a:off x="6540048" y="2118250"/>
            <a:ext cx="62496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22" name="Google Shape;1722;p172"/>
          <p:cNvSpPr txBox="1"/>
          <p:nvPr>
            <p:ph idx="5"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23" name="Google Shape;1723;p17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 - Texto 3 colunas + imagem horizontal">
  <p:cSld name="CUSTOM_1_1_1_1_1_1_1">
    <p:bg>
      <p:bgPr>
        <a:solidFill>
          <a:srgbClr val="FFFFFF"/>
        </a:solidFill>
      </p:bgPr>
    </p:bg>
    <p:spTree>
      <p:nvGrpSpPr>
        <p:cNvPr id="1724" name="Shape 1724"/>
        <p:cNvGrpSpPr/>
        <p:nvPr/>
      </p:nvGrpSpPr>
      <p:grpSpPr>
        <a:xfrm>
          <a:off x="0" y="0"/>
          <a:ext cx="0" cy="0"/>
          <a:chOff x="0" y="0"/>
          <a:chExt cx="0" cy="0"/>
        </a:xfrm>
      </p:grpSpPr>
      <p:sp>
        <p:nvSpPr>
          <p:cNvPr id="1725" name="Google Shape;1725;p173"/>
          <p:cNvSpPr/>
          <p:nvPr>
            <p:ph idx="2" type="pic"/>
          </p:nvPr>
        </p:nvSpPr>
        <p:spPr>
          <a:xfrm>
            <a:off x="11772275" y="4724100"/>
            <a:ext cx="6251400" cy="4039200"/>
          </a:xfrm>
          <a:prstGeom prst="rect">
            <a:avLst/>
          </a:prstGeom>
          <a:noFill/>
          <a:ln>
            <a:noFill/>
          </a:ln>
        </p:spPr>
      </p:sp>
      <p:sp>
        <p:nvSpPr>
          <p:cNvPr id="1726" name="Google Shape;1726;p17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27" name="Google Shape;1727;p17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28" name="Google Shape;1728;p17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29" name="Google Shape;1729;p173"/>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30" name="Google Shape;1730;p173"/>
          <p:cNvSpPr txBox="1"/>
          <p:nvPr>
            <p:ph idx="4" type="subTitle"/>
          </p:nvPr>
        </p:nvSpPr>
        <p:spPr>
          <a:xfrm>
            <a:off x="265975" y="2118250"/>
            <a:ext cx="4992900" cy="66447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31" name="Google Shape;1731;p173"/>
          <p:cNvSpPr txBox="1"/>
          <p:nvPr>
            <p:ph idx="5" type="subTitle"/>
          </p:nvPr>
        </p:nvSpPr>
        <p:spPr>
          <a:xfrm>
            <a:off x="5295050" y="2118250"/>
            <a:ext cx="49929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32" name="Google Shape;1732;p173"/>
          <p:cNvSpPr txBox="1"/>
          <p:nvPr>
            <p:ph idx="6" type="subTitle"/>
          </p:nvPr>
        </p:nvSpPr>
        <p:spPr>
          <a:xfrm>
            <a:off x="10311975" y="2118250"/>
            <a:ext cx="4992900" cy="34449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33" name="Google Shape;1733;p173"/>
          <p:cNvSpPr txBox="1"/>
          <p:nvPr>
            <p:ph idx="7"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34" name="Google Shape;1734;p17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 - Texto 3 colunas">
  <p:cSld name="CUSTOM_1_1_1_1_1_1_1_3">
    <p:bg>
      <p:bgPr>
        <a:solidFill>
          <a:srgbClr val="FFFFFF"/>
        </a:solidFill>
      </p:bgPr>
    </p:bg>
    <p:spTree>
      <p:nvGrpSpPr>
        <p:cNvPr id="1735" name="Shape 1735"/>
        <p:cNvGrpSpPr/>
        <p:nvPr/>
      </p:nvGrpSpPr>
      <p:grpSpPr>
        <a:xfrm>
          <a:off x="0" y="0"/>
          <a:ext cx="0" cy="0"/>
          <a:chOff x="0" y="0"/>
          <a:chExt cx="0" cy="0"/>
        </a:xfrm>
      </p:grpSpPr>
      <p:sp>
        <p:nvSpPr>
          <p:cNvPr id="1736" name="Google Shape;1736;p17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37" name="Google Shape;1737;p17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38" name="Google Shape;1738;p17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39" name="Google Shape;1739;p174"/>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40" name="Google Shape;1740;p174"/>
          <p:cNvSpPr txBox="1"/>
          <p:nvPr>
            <p:ph idx="3" type="subTitle"/>
          </p:nvPr>
        </p:nvSpPr>
        <p:spPr>
          <a:xfrm>
            <a:off x="265975" y="2118250"/>
            <a:ext cx="4992900" cy="66447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41" name="Google Shape;1741;p174"/>
          <p:cNvSpPr txBox="1"/>
          <p:nvPr>
            <p:ph idx="4" type="subTitle"/>
          </p:nvPr>
        </p:nvSpPr>
        <p:spPr>
          <a:xfrm>
            <a:off x="5295050" y="2118250"/>
            <a:ext cx="49929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42" name="Google Shape;1742;p174"/>
          <p:cNvSpPr txBox="1"/>
          <p:nvPr>
            <p:ph idx="5" type="subTitle"/>
          </p:nvPr>
        </p:nvSpPr>
        <p:spPr>
          <a:xfrm>
            <a:off x="10311975" y="2118250"/>
            <a:ext cx="49929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43" name="Google Shape;1743;p174"/>
          <p:cNvSpPr txBox="1"/>
          <p:nvPr>
            <p:ph idx="6"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44" name="Google Shape;1744;p17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 - Texto 4 colunas + imagem vertical">
  <p:cSld name="CUSTOM_1_1_1_1_1_1_1_2">
    <p:bg>
      <p:bgPr>
        <a:solidFill>
          <a:srgbClr val="FFFFFF"/>
        </a:solidFill>
      </p:bgPr>
    </p:bg>
    <p:spTree>
      <p:nvGrpSpPr>
        <p:cNvPr id="1745" name="Shape 1745"/>
        <p:cNvGrpSpPr/>
        <p:nvPr/>
      </p:nvGrpSpPr>
      <p:grpSpPr>
        <a:xfrm>
          <a:off x="0" y="0"/>
          <a:ext cx="0" cy="0"/>
          <a:chOff x="0" y="0"/>
          <a:chExt cx="0" cy="0"/>
        </a:xfrm>
      </p:grpSpPr>
      <p:sp>
        <p:nvSpPr>
          <p:cNvPr id="1746" name="Google Shape;1746;p175"/>
          <p:cNvSpPr/>
          <p:nvPr>
            <p:ph idx="2" type="pic"/>
          </p:nvPr>
        </p:nvSpPr>
        <p:spPr>
          <a:xfrm>
            <a:off x="14286750" y="4496175"/>
            <a:ext cx="3544200" cy="4267500"/>
          </a:xfrm>
          <a:prstGeom prst="rect">
            <a:avLst/>
          </a:prstGeom>
          <a:noFill/>
          <a:ln>
            <a:noFill/>
          </a:ln>
        </p:spPr>
      </p:sp>
      <p:sp>
        <p:nvSpPr>
          <p:cNvPr id="1747" name="Google Shape;1747;p17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48" name="Google Shape;1748;p17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49" name="Google Shape;1749;p17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50" name="Google Shape;1750;p175"/>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51" name="Google Shape;1751;p175"/>
          <p:cNvSpPr txBox="1"/>
          <p:nvPr>
            <p:ph idx="4" type="subTitle"/>
          </p:nvPr>
        </p:nvSpPr>
        <p:spPr>
          <a:xfrm>
            <a:off x="265975" y="2118250"/>
            <a:ext cx="3735600" cy="66447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52" name="Google Shape;1752;p175"/>
          <p:cNvSpPr txBox="1"/>
          <p:nvPr>
            <p:ph idx="5" type="subTitle"/>
          </p:nvPr>
        </p:nvSpPr>
        <p:spPr>
          <a:xfrm>
            <a:off x="4025490" y="2118250"/>
            <a:ext cx="37356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53" name="Google Shape;1753;p175"/>
          <p:cNvSpPr txBox="1"/>
          <p:nvPr>
            <p:ph idx="6" type="subTitle"/>
          </p:nvPr>
        </p:nvSpPr>
        <p:spPr>
          <a:xfrm>
            <a:off x="7797175" y="2118250"/>
            <a:ext cx="37356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54" name="Google Shape;1754;p175"/>
          <p:cNvSpPr txBox="1"/>
          <p:nvPr>
            <p:ph idx="7" type="subTitle"/>
          </p:nvPr>
        </p:nvSpPr>
        <p:spPr>
          <a:xfrm>
            <a:off x="11581025" y="2118250"/>
            <a:ext cx="37356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55" name="Google Shape;1755;p175"/>
          <p:cNvSpPr txBox="1"/>
          <p:nvPr>
            <p:ph idx="8"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56" name="Google Shape;1756;p17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 - Texto 4 colunas">
  <p:cSld name="CUSTOM_1_1_1_1_1_1_1_2_1">
    <p:bg>
      <p:bgPr>
        <a:solidFill>
          <a:srgbClr val="FFFFFF"/>
        </a:solidFill>
      </p:bgPr>
    </p:bg>
    <p:spTree>
      <p:nvGrpSpPr>
        <p:cNvPr id="1757" name="Shape 1757"/>
        <p:cNvGrpSpPr/>
        <p:nvPr/>
      </p:nvGrpSpPr>
      <p:grpSpPr>
        <a:xfrm>
          <a:off x="0" y="0"/>
          <a:ext cx="0" cy="0"/>
          <a:chOff x="0" y="0"/>
          <a:chExt cx="0" cy="0"/>
        </a:xfrm>
      </p:grpSpPr>
      <p:sp>
        <p:nvSpPr>
          <p:cNvPr id="1758" name="Google Shape;1758;p17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59" name="Google Shape;1759;p17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60" name="Google Shape;1760;p17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61" name="Google Shape;1761;p176"/>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62" name="Google Shape;1762;p176"/>
          <p:cNvSpPr txBox="1"/>
          <p:nvPr>
            <p:ph idx="3" type="subTitle"/>
          </p:nvPr>
        </p:nvSpPr>
        <p:spPr>
          <a:xfrm>
            <a:off x="265975" y="2118250"/>
            <a:ext cx="3735600" cy="66447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63" name="Google Shape;1763;p176"/>
          <p:cNvSpPr txBox="1"/>
          <p:nvPr>
            <p:ph idx="4" type="subTitle"/>
          </p:nvPr>
        </p:nvSpPr>
        <p:spPr>
          <a:xfrm>
            <a:off x="4025490" y="2118250"/>
            <a:ext cx="37356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64" name="Google Shape;1764;p176"/>
          <p:cNvSpPr txBox="1"/>
          <p:nvPr>
            <p:ph idx="5" type="subTitle"/>
          </p:nvPr>
        </p:nvSpPr>
        <p:spPr>
          <a:xfrm>
            <a:off x="7797175" y="2118250"/>
            <a:ext cx="37356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65" name="Google Shape;1765;p176"/>
          <p:cNvSpPr txBox="1"/>
          <p:nvPr>
            <p:ph idx="6" type="subTitle"/>
          </p:nvPr>
        </p:nvSpPr>
        <p:spPr>
          <a:xfrm>
            <a:off x="11581025" y="2118250"/>
            <a:ext cx="3735600" cy="6644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766" name="Google Shape;1766;p176"/>
          <p:cNvSpPr txBox="1"/>
          <p:nvPr>
            <p:ph idx="7"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67" name="Google Shape;1767;p17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 - Gráficos/infográficos sem título/texto">
  <p:cSld name="CUSTOM_1_1_1_1_1_1_1_1">
    <p:bg>
      <p:bgPr>
        <a:solidFill>
          <a:srgbClr val="FFFFFF"/>
        </a:solidFill>
      </p:bgPr>
    </p:bg>
    <p:spTree>
      <p:nvGrpSpPr>
        <p:cNvPr id="1768" name="Shape 1768"/>
        <p:cNvGrpSpPr/>
        <p:nvPr/>
      </p:nvGrpSpPr>
      <p:grpSpPr>
        <a:xfrm>
          <a:off x="0" y="0"/>
          <a:ext cx="0" cy="0"/>
          <a:chOff x="0" y="0"/>
          <a:chExt cx="0" cy="0"/>
        </a:xfrm>
      </p:grpSpPr>
      <p:sp>
        <p:nvSpPr>
          <p:cNvPr id="1769" name="Google Shape;1769;p17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70" name="Google Shape;1770;p17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71" name="Google Shape;1771;p17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72" name="Google Shape;1772;p177"/>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73" name="Google Shape;1773;p177"/>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74" name="Google Shape;1774;p17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 - Slide final com logo - Fundo amarelo, logo preto">
  <p:cSld name="CUSTOM_1_1_1_1_1_1_1_1_2_2">
    <p:bg>
      <p:bgPr>
        <a:solidFill>
          <a:srgbClr val="FBE257"/>
        </a:solidFill>
      </p:bgPr>
    </p:bg>
    <p:spTree>
      <p:nvGrpSpPr>
        <p:cNvPr id="1775" name="Shape 1775"/>
        <p:cNvGrpSpPr/>
        <p:nvPr/>
      </p:nvGrpSpPr>
      <p:grpSpPr>
        <a:xfrm>
          <a:off x="0" y="0"/>
          <a:ext cx="0" cy="0"/>
          <a:chOff x="0" y="0"/>
          <a:chExt cx="0" cy="0"/>
        </a:xfrm>
      </p:grpSpPr>
      <p:sp>
        <p:nvSpPr>
          <p:cNvPr id="1776" name="Google Shape;1776;p178"/>
          <p:cNvSpPr txBox="1"/>
          <p:nvPr>
            <p:ph idx="1" type="subTitle"/>
          </p:nvPr>
        </p:nvSpPr>
        <p:spPr>
          <a:xfrm>
            <a:off x="272732"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cxnSp>
        <p:nvCxnSpPr>
          <p:cNvPr id="1777" name="Google Shape;1777;p17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78" name="Google Shape;1778;p178"/>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79" name="Google Shape;1779;p178"/>
          <p:cNvPicPr preferRelativeResize="0"/>
          <p:nvPr/>
        </p:nvPicPr>
        <p:blipFill>
          <a:blip r:embed="rId2">
            <a:alphaModFix/>
          </a:blip>
          <a:stretch>
            <a:fillRect/>
          </a:stretch>
        </p:blipFill>
        <p:spPr>
          <a:xfrm>
            <a:off x="6761008" y="4657175"/>
            <a:ext cx="4765984" cy="972650"/>
          </a:xfrm>
          <a:prstGeom prst="rect">
            <a:avLst/>
          </a:prstGeom>
          <a:noFill/>
          <a:ln>
            <a:noFill/>
          </a:ln>
        </p:spPr>
      </p:pic>
      <p:sp>
        <p:nvSpPr>
          <p:cNvPr id="1780" name="Google Shape;1780;p17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8 - Slide final com logo - Fundo azul, logo branco">
  <p:cSld name="CUSTOM_1_1_1_1_1_1_1_1_2_1_1">
    <p:bg>
      <p:bgPr>
        <a:solidFill>
          <a:srgbClr val="1B57FD"/>
        </a:solidFill>
      </p:bgPr>
    </p:bg>
    <p:spTree>
      <p:nvGrpSpPr>
        <p:cNvPr id="1781" name="Shape 1781"/>
        <p:cNvGrpSpPr/>
        <p:nvPr/>
      </p:nvGrpSpPr>
      <p:grpSpPr>
        <a:xfrm>
          <a:off x="0" y="0"/>
          <a:ext cx="0" cy="0"/>
          <a:chOff x="0" y="0"/>
          <a:chExt cx="0" cy="0"/>
        </a:xfrm>
      </p:grpSpPr>
      <p:sp>
        <p:nvSpPr>
          <p:cNvPr id="1782" name="Google Shape;1782;p179"/>
          <p:cNvSpPr txBox="1"/>
          <p:nvPr>
            <p:ph idx="1" type="subTitle"/>
          </p:nvPr>
        </p:nvSpPr>
        <p:spPr>
          <a:xfrm>
            <a:off x="272732"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cxnSp>
        <p:nvCxnSpPr>
          <p:cNvPr id="1783" name="Google Shape;1783;p179"/>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784" name="Google Shape;1784;p179"/>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pic>
        <p:nvPicPr>
          <p:cNvPr id="1785" name="Google Shape;1785;p179"/>
          <p:cNvPicPr preferRelativeResize="0"/>
          <p:nvPr/>
        </p:nvPicPr>
        <p:blipFill>
          <a:blip r:embed="rId2">
            <a:alphaModFix/>
          </a:blip>
          <a:stretch>
            <a:fillRect/>
          </a:stretch>
        </p:blipFill>
        <p:spPr>
          <a:xfrm>
            <a:off x="6761008" y="4657175"/>
            <a:ext cx="4765984" cy="972650"/>
          </a:xfrm>
          <a:prstGeom prst="rect">
            <a:avLst/>
          </a:prstGeom>
          <a:noFill/>
          <a:ln>
            <a:noFill/>
          </a:ln>
        </p:spPr>
      </p:pic>
      <p:sp>
        <p:nvSpPr>
          <p:cNvPr id="1786" name="Google Shape;1786;p17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 - Gráficos/infográficos + título ">
  <p:cSld name="CUSTOM_1_1_1_1_1_1_1_1_1">
    <p:bg>
      <p:bgPr>
        <a:solidFill>
          <a:srgbClr val="FFFFFF"/>
        </a:solidFill>
      </p:bgPr>
    </p:bg>
    <p:spTree>
      <p:nvGrpSpPr>
        <p:cNvPr id="1787" name="Shape 1787"/>
        <p:cNvGrpSpPr/>
        <p:nvPr/>
      </p:nvGrpSpPr>
      <p:grpSpPr>
        <a:xfrm>
          <a:off x="0" y="0"/>
          <a:ext cx="0" cy="0"/>
          <a:chOff x="0" y="0"/>
          <a:chExt cx="0" cy="0"/>
        </a:xfrm>
      </p:grpSpPr>
      <p:sp>
        <p:nvSpPr>
          <p:cNvPr id="1788" name="Google Shape;1788;p180"/>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89" name="Google Shape;1789;p18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90" name="Google Shape;1790;p18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91" name="Google Shape;1791;p180"/>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92" name="Google Shape;1792;p180"/>
          <p:cNvSpPr txBox="1"/>
          <p:nvPr>
            <p:ph type="ctrTitle"/>
          </p:nvPr>
        </p:nvSpPr>
        <p:spPr>
          <a:xfrm>
            <a:off x="212875" y="2064525"/>
            <a:ext cx="176181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793" name="Google Shape;1793;p180"/>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794" name="Google Shape;1794;p18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 - Gráficos/infográficos + título + texto ">
  <p:cSld name="CUSTOM_1_1_1_1_1_1_1_1_1_3">
    <p:bg>
      <p:bgPr>
        <a:solidFill>
          <a:srgbClr val="FFFFFF"/>
        </a:solidFill>
      </p:bgPr>
    </p:bg>
    <p:spTree>
      <p:nvGrpSpPr>
        <p:cNvPr id="1795" name="Shape 1795"/>
        <p:cNvGrpSpPr/>
        <p:nvPr/>
      </p:nvGrpSpPr>
      <p:grpSpPr>
        <a:xfrm>
          <a:off x="0" y="0"/>
          <a:ext cx="0" cy="0"/>
          <a:chOff x="0" y="0"/>
          <a:chExt cx="0" cy="0"/>
        </a:xfrm>
      </p:grpSpPr>
      <p:sp>
        <p:nvSpPr>
          <p:cNvPr id="1796" name="Google Shape;1796;p181"/>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797" name="Google Shape;1797;p18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798" name="Google Shape;1798;p18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799" name="Google Shape;1799;p181"/>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00" name="Google Shape;1800;p181"/>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01" name="Google Shape;1801;p181"/>
          <p:cNvSpPr txBox="1"/>
          <p:nvPr>
            <p:ph type="ctrTitle"/>
          </p:nvPr>
        </p:nvSpPr>
        <p:spPr>
          <a:xfrm>
            <a:off x="212875" y="2064525"/>
            <a:ext cx="7560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802" name="Google Shape;1802;p181"/>
          <p:cNvSpPr txBox="1"/>
          <p:nvPr>
            <p:ph idx="4" type="subTitle"/>
          </p:nvPr>
        </p:nvSpPr>
        <p:spPr>
          <a:xfrm>
            <a:off x="265975" y="4468290"/>
            <a:ext cx="4992900" cy="46635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803" name="Google Shape;1803;p18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 Smart Cities PT - Fundo azul">
  <p:cSld name="SECTION_HEADER_1_1_1_6">
    <p:bg>
      <p:bgPr>
        <a:solidFill>
          <a:srgbClr val="1B57FD"/>
        </a:solidFill>
      </p:bgPr>
    </p:bg>
    <p:spTree>
      <p:nvGrpSpPr>
        <p:cNvPr id="156" name="Shape 156"/>
        <p:cNvGrpSpPr/>
        <p:nvPr/>
      </p:nvGrpSpPr>
      <p:grpSpPr>
        <a:xfrm>
          <a:off x="0" y="0"/>
          <a:ext cx="0" cy="0"/>
          <a:chOff x="0" y="0"/>
          <a:chExt cx="0" cy="0"/>
        </a:xfrm>
      </p:grpSpPr>
      <p:pic>
        <p:nvPicPr>
          <p:cNvPr id="157" name="Google Shape;157;p19"/>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58" name="Google Shape;158;p1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159" name="Google Shape;159;p19"/>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60" name="Google Shape;160;p19"/>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61" name="Google Shape;161;p19"/>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62" name="Google Shape;162;p19"/>
          <p:cNvSpPr txBox="1"/>
          <p:nvPr/>
        </p:nvSpPr>
        <p:spPr>
          <a:xfrm>
            <a:off x="310213" y="2106047"/>
            <a:ext cx="85359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Smart Cities</a:t>
            </a:r>
            <a:endParaRPr sz="9000">
              <a:solidFill>
                <a:srgbClr val="FFFFFF"/>
              </a:solidFill>
              <a:latin typeface="IBM Plex Sans"/>
              <a:ea typeface="IBM Plex Sans"/>
              <a:cs typeface="IBM Plex Sans"/>
              <a:sym typeface="IBM Plex Sans"/>
            </a:endParaRPr>
          </a:p>
        </p:txBody>
      </p:sp>
      <p:sp>
        <p:nvSpPr>
          <p:cNvPr id="163" name="Google Shape;163;p19"/>
          <p:cNvSpPr txBox="1"/>
          <p:nvPr/>
        </p:nvSpPr>
        <p:spPr>
          <a:xfrm>
            <a:off x="6621050" y="4546875"/>
            <a:ext cx="37875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Acreditamos num Mundo sustentável e onde as pessoas se sintam felizes.</a:t>
            </a:r>
            <a:endParaRPr sz="2600">
              <a:solidFill>
                <a:srgbClr val="FFFFFF"/>
              </a:solidFill>
              <a:latin typeface="IBM Plex Mono"/>
              <a:ea typeface="IBM Plex Mono"/>
              <a:cs typeface="IBM Plex Mono"/>
              <a:sym typeface="IBM Plex Mono"/>
            </a:endParaRPr>
          </a:p>
        </p:txBody>
      </p:sp>
      <p:sp>
        <p:nvSpPr>
          <p:cNvPr id="164" name="Google Shape;164;p19"/>
          <p:cNvSpPr txBox="1"/>
          <p:nvPr/>
        </p:nvSpPr>
        <p:spPr>
          <a:xfrm>
            <a:off x="11673763" y="45655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Concentramo-nos em enfrentar os desafios das cidades do presente e do futuro, investindo na inovação aplicada à mobilidade, ao ambiente, à energia, aos resíduos e ao turismo, tendo em vista a melhoria da qualidade de vida dos cidadãos.</a:t>
            </a:r>
            <a:endParaRPr sz="2250">
              <a:solidFill>
                <a:srgbClr val="FFFFFF"/>
              </a:solidFill>
              <a:latin typeface="IBM Plex Sans"/>
              <a:ea typeface="IBM Plex Sans"/>
              <a:cs typeface="IBM Plex Sans"/>
              <a:sym typeface="IBM Plex Sans"/>
            </a:endParaRPr>
          </a:p>
        </p:txBody>
      </p:sp>
      <p:sp>
        <p:nvSpPr>
          <p:cNvPr id="165" name="Google Shape;165;p1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 - Gráficos/infográficos + texto">
  <p:cSld name="CUSTOM_1_1_1_1_1_1_1_1_1_3_1">
    <p:bg>
      <p:bgPr>
        <a:solidFill>
          <a:srgbClr val="FFFFFF"/>
        </a:solidFill>
      </p:bgPr>
    </p:bg>
    <p:spTree>
      <p:nvGrpSpPr>
        <p:cNvPr id="1804" name="Shape 1804"/>
        <p:cNvGrpSpPr/>
        <p:nvPr/>
      </p:nvGrpSpPr>
      <p:grpSpPr>
        <a:xfrm>
          <a:off x="0" y="0"/>
          <a:ext cx="0" cy="0"/>
          <a:chOff x="0" y="0"/>
          <a:chExt cx="0" cy="0"/>
        </a:xfrm>
      </p:grpSpPr>
      <p:sp>
        <p:nvSpPr>
          <p:cNvPr id="1805" name="Google Shape;1805;p182"/>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806" name="Google Shape;1806;p18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807" name="Google Shape;1807;p18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808" name="Google Shape;1808;p182"/>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09" name="Google Shape;1809;p182"/>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10" name="Google Shape;1810;p182"/>
          <p:cNvSpPr txBox="1"/>
          <p:nvPr>
            <p:ph idx="4" type="subTitle"/>
          </p:nvPr>
        </p:nvSpPr>
        <p:spPr>
          <a:xfrm>
            <a:off x="265975" y="2106090"/>
            <a:ext cx="4992900" cy="46635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2300"/>
              <a:buFont typeface="IBM Plex Sans"/>
              <a:buNone/>
              <a:defRPr sz="23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811" name="Google Shape;1811;p182"/>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 - Imagem de fundo + imagem com legenda">
  <p:cSld name="CUSTOM_1_1_1_1_1_1_1_1_1_2">
    <p:bg>
      <p:bgPr>
        <a:solidFill>
          <a:srgbClr val="F5F6FA"/>
        </a:solidFill>
      </p:bgPr>
    </p:bg>
    <p:spTree>
      <p:nvGrpSpPr>
        <p:cNvPr id="1812" name="Shape 1812"/>
        <p:cNvGrpSpPr/>
        <p:nvPr/>
      </p:nvGrpSpPr>
      <p:grpSpPr>
        <a:xfrm>
          <a:off x="0" y="0"/>
          <a:ext cx="0" cy="0"/>
          <a:chOff x="0" y="0"/>
          <a:chExt cx="0" cy="0"/>
        </a:xfrm>
      </p:grpSpPr>
      <p:sp>
        <p:nvSpPr>
          <p:cNvPr id="1813" name="Google Shape;1813;p183"/>
          <p:cNvSpPr/>
          <p:nvPr>
            <p:ph idx="2" type="pic"/>
          </p:nvPr>
        </p:nvSpPr>
        <p:spPr>
          <a:xfrm>
            <a:off x="-24325" y="-36475"/>
            <a:ext cx="18397500" cy="10372200"/>
          </a:xfrm>
          <a:prstGeom prst="rect">
            <a:avLst/>
          </a:prstGeom>
          <a:noFill/>
          <a:ln>
            <a:noFill/>
          </a:ln>
        </p:spPr>
      </p:sp>
      <p:sp>
        <p:nvSpPr>
          <p:cNvPr id="1814" name="Google Shape;1814;p183"/>
          <p:cNvSpPr/>
          <p:nvPr>
            <p:ph idx="3" type="pic"/>
          </p:nvPr>
        </p:nvSpPr>
        <p:spPr>
          <a:xfrm>
            <a:off x="14286750" y="1523925"/>
            <a:ext cx="3563700" cy="6172800"/>
          </a:xfrm>
          <a:prstGeom prst="rect">
            <a:avLst/>
          </a:prstGeom>
          <a:noFill/>
          <a:ln>
            <a:noFill/>
          </a:ln>
        </p:spPr>
      </p:sp>
      <p:sp>
        <p:nvSpPr>
          <p:cNvPr id="1815" name="Google Shape;1815;p183"/>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816" name="Google Shape;1816;p183"/>
          <p:cNvSpPr txBox="1"/>
          <p:nvPr>
            <p:ph idx="4"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817" name="Google Shape;1817;p183"/>
          <p:cNvSpPr txBox="1"/>
          <p:nvPr>
            <p:ph type="ctrTitle"/>
          </p:nvPr>
        </p:nvSpPr>
        <p:spPr>
          <a:xfrm>
            <a:off x="212875" y="2064525"/>
            <a:ext cx="63027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6000"/>
              <a:buFont typeface="IBM Plex Sans"/>
              <a:buNone/>
              <a:defRPr sz="6000">
                <a:solidFill>
                  <a:srgbClr val="FFFFFF"/>
                </a:solidFill>
                <a:latin typeface="IBM Plex Sans"/>
                <a:ea typeface="IBM Plex Sans"/>
                <a:cs typeface="IBM Plex Sans"/>
                <a:sym typeface="IBM Plex Sans"/>
              </a:defRPr>
            </a:lvl1pPr>
            <a:lvl2pPr lvl="1" algn="ctr">
              <a:spcBef>
                <a:spcPts val="0"/>
              </a:spcBef>
              <a:spcAft>
                <a:spcPts val="0"/>
              </a:spcAft>
              <a:buClr>
                <a:srgbClr val="FFFFFF"/>
              </a:buClr>
              <a:buSzPts val="10400"/>
              <a:buNone/>
              <a:defRPr sz="10400">
                <a:solidFill>
                  <a:srgbClr val="FFFFFF"/>
                </a:solidFill>
              </a:defRPr>
            </a:lvl2pPr>
            <a:lvl3pPr lvl="2" algn="ctr">
              <a:spcBef>
                <a:spcPts val="0"/>
              </a:spcBef>
              <a:spcAft>
                <a:spcPts val="0"/>
              </a:spcAft>
              <a:buClr>
                <a:srgbClr val="FFFFFF"/>
              </a:buClr>
              <a:buSzPts val="10400"/>
              <a:buNone/>
              <a:defRPr sz="10400">
                <a:solidFill>
                  <a:srgbClr val="FFFFFF"/>
                </a:solidFill>
              </a:defRPr>
            </a:lvl3pPr>
            <a:lvl4pPr lvl="3" algn="ctr">
              <a:spcBef>
                <a:spcPts val="0"/>
              </a:spcBef>
              <a:spcAft>
                <a:spcPts val="0"/>
              </a:spcAft>
              <a:buClr>
                <a:srgbClr val="FFFFFF"/>
              </a:buClr>
              <a:buSzPts val="10400"/>
              <a:buNone/>
              <a:defRPr sz="10400">
                <a:solidFill>
                  <a:srgbClr val="FFFFFF"/>
                </a:solidFill>
              </a:defRPr>
            </a:lvl4pPr>
            <a:lvl5pPr lvl="4" algn="ctr">
              <a:spcBef>
                <a:spcPts val="0"/>
              </a:spcBef>
              <a:spcAft>
                <a:spcPts val="0"/>
              </a:spcAft>
              <a:buClr>
                <a:srgbClr val="FFFFFF"/>
              </a:buClr>
              <a:buSzPts val="10400"/>
              <a:buNone/>
              <a:defRPr sz="10400">
                <a:solidFill>
                  <a:srgbClr val="FFFFFF"/>
                </a:solidFill>
              </a:defRPr>
            </a:lvl5pPr>
            <a:lvl6pPr lvl="5" algn="ctr">
              <a:spcBef>
                <a:spcPts val="0"/>
              </a:spcBef>
              <a:spcAft>
                <a:spcPts val="0"/>
              </a:spcAft>
              <a:buClr>
                <a:srgbClr val="FFFFFF"/>
              </a:buClr>
              <a:buSzPts val="10400"/>
              <a:buNone/>
              <a:defRPr sz="10400">
                <a:solidFill>
                  <a:srgbClr val="FFFFFF"/>
                </a:solidFill>
              </a:defRPr>
            </a:lvl6pPr>
            <a:lvl7pPr lvl="6" algn="ctr">
              <a:spcBef>
                <a:spcPts val="0"/>
              </a:spcBef>
              <a:spcAft>
                <a:spcPts val="0"/>
              </a:spcAft>
              <a:buClr>
                <a:srgbClr val="FFFFFF"/>
              </a:buClr>
              <a:buSzPts val="10400"/>
              <a:buNone/>
              <a:defRPr sz="10400">
                <a:solidFill>
                  <a:srgbClr val="FFFFFF"/>
                </a:solidFill>
              </a:defRPr>
            </a:lvl7pPr>
            <a:lvl8pPr lvl="7" algn="ctr">
              <a:spcBef>
                <a:spcPts val="0"/>
              </a:spcBef>
              <a:spcAft>
                <a:spcPts val="0"/>
              </a:spcAft>
              <a:buClr>
                <a:srgbClr val="FFFFFF"/>
              </a:buClr>
              <a:buSzPts val="10400"/>
              <a:buNone/>
              <a:defRPr sz="10400">
                <a:solidFill>
                  <a:srgbClr val="FFFFFF"/>
                </a:solidFill>
              </a:defRPr>
            </a:lvl8pPr>
            <a:lvl9pPr lvl="8" algn="ctr">
              <a:spcBef>
                <a:spcPts val="0"/>
              </a:spcBef>
              <a:spcAft>
                <a:spcPts val="0"/>
              </a:spcAft>
              <a:buClr>
                <a:srgbClr val="FFFFFF"/>
              </a:buClr>
              <a:buSzPts val="10400"/>
              <a:buNone/>
              <a:defRPr sz="10400">
                <a:solidFill>
                  <a:srgbClr val="FFFFFF"/>
                </a:solidFill>
              </a:defRPr>
            </a:lvl9pPr>
          </a:lstStyle>
          <a:p/>
        </p:txBody>
      </p:sp>
      <p:sp>
        <p:nvSpPr>
          <p:cNvPr id="1818" name="Google Shape;1818;p183"/>
          <p:cNvSpPr txBox="1"/>
          <p:nvPr>
            <p:ph idx="5" type="subTitle"/>
          </p:nvPr>
        </p:nvSpPr>
        <p:spPr>
          <a:xfrm>
            <a:off x="265975" y="5338050"/>
            <a:ext cx="3735600" cy="23586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rgbClr val="FFFFFF"/>
              </a:buClr>
              <a:buSzPts val="2300"/>
              <a:buFont typeface="IBM Plex Sans"/>
              <a:buNone/>
              <a:defRPr sz="230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2900"/>
              <a:buFont typeface="IBM Plex Sans"/>
              <a:buNone/>
              <a:defRPr>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2900"/>
              <a:buFont typeface="IBM Plex Sans"/>
              <a:buNone/>
              <a:defRPr>
                <a:solidFill>
                  <a:srgbClr val="FFFFFF"/>
                </a:solidFill>
                <a:latin typeface="IBM Plex Sans"/>
                <a:ea typeface="IBM Plex Sans"/>
                <a:cs typeface="IBM Plex Sans"/>
                <a:sym typeface="IBM Plex Sans"/>
              </a:defRPr>
            </a:lvl9pPr>
          </a:lstStyle>
          <a:p/>
        </p:txBody>
      </p:sp>
      <p:sp>
        <p:nvSpPr>
          <p:cNvPr id="1819" name="Google Shape;1819;p183"/>
          <p:cNvSpPr txBox="1"/>
          <p:nvPr>
            <p:ph idx="6" type="subTitle"/>
          </p:nvPr>
        </p:nvSpPr>
        <p:spPr>
          <a:xfrm>
            <a:off x="261500" y="7715319"/>
            <a:ext cx="6250200" cy="10476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chemeClr val="lt1"/>
              </a:buClr>
              <a:buSzPts val="1700"/>
              <a:buFont typeface="IBM Plex Mono"/>
              <a:buNone/>
              <a:defRPr sz="1700">
                <a:solidFill>
                  <a:schemeClr val="lt1"/>
                </a:solidFill>
                <a:latin typeface="IBM Plex Mono"/>
                <a:ea typeface="IBM Plex Mono"/>
                <a:cs typeface="IBM Plex Mono"/>
                <a:sym typeface="IBM Plex Mono"/>
              </a:defRPr>
            </a:lvl1pPr>
            <a:lvl2pPr lvl="1">
              <a:lnSpc>
                <a:spcPct val="100000"/>
              </a:lnSpc>
              <a:spcBef>
                <a:spcPts val="240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2pPr>
            <a:lvl3pPr lvl="2">
              <a:lnSpc>
                <a:spcPct val="100000"/>
              </a:lnSpc>
              <a:spcBef>
                <a:spcPts val="240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3pPr>
            <a:lvl4pPr lvl="3">
              <a:lnSpc>
                <a:spcPct val="100000"/>
              </a:lnSpc>
              <a:spcBef>
                <a:spcPts val="240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4pPr>
            <a:lvl5pPr lvl="4">
              <a:lnSpc>
                <a:spcPct val="100000"/>
              </a:lnSpc>
              <a:spcBef>
                <a:spcPts val="240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5pPr>
            <a:lvl6pPr lvl="5">
              <a:lnSpc>
                <a:spcPct val="100000"/>
              </a:lnSpc>
              <a:spcBef>
                <a:spcPts val="240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6pPr>
            <a:lvl7pPr lvl="6">
              <a:lnSpc>
                <a:spcPct val="100000"/>
              </a:lnSpc>
              <a:spcBef>
                <a:spcPts val="240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7pPr>
            <a:lvl8pPr lvl="7">
              <a:lnSpc>
                <a:spcPct val="100000"/>
              </a:lnSpc>
              <a:spcBef>
                <a:spcPts val="2400"/>
              </a:spcBef>
              <a:spcAft>
                <a:spcPts val="0"/>
              </a:spcAft>
              <a:buClr>
                <a:schemeClr val="lt1"/>
              </a:buClr>
              <a:buSzPts val="1700"/>
              <a:buFont typeface="IBM Plex Sans"/>
              <a:buNone/>
              <a:defRPr sz="1700">
                <a:solidFill>
                  <a:schemeClr val="lt1"/>
                </a:solidFill>
                <a:latin typeface="IBM Plex Sans"/>
                <a:ea typeface="IBM Plex Sans"/>
                <a:cs typeface="IBM Plex Sans"/>
                <a:sym typeface="IBM Plex Sans"/>
              </a:defRPr>
            </a:lvl8pPr>
            <a:lvl9pPr lvl="8">
              <a:lnSpc>
                <a:spcPct val="100000"/>
              </a:lnSpc>
              <a:spcBef>
                <a:spcPts val="2400"/>
              </a:spcBef>
              <a:spcAft>
                <a:spcPts val="2400"/>
              </a:spcAft>
              <a:buClr>
                <a:schemeClr val="lt1"/>
              </a:buClr>
              <a:buSzPts val="1700"/>
              <a:buFont typeface="IBM Plex Sans"/>
              <a:buNone/>
              <a:defRPr sz="1700">
                <a:solidFill>
                  <a:schemeClr val="lt1"/>
                </a:solidFill>
                <a:latin typeface="IBM Plex Sans"/>
                <a:ea typeface="IBM Plex Sans"/>
                <a:cs typeface="IBM Plex Sans"/>
                <a:sym typeface="IBM Plex Sans"/>
              </a:defRPr>
            </a:lvl9pPr>
          </a:lstStyle>
          <a:p/>
        </p:txBody>
      </p:sp>
      <p:sp>
        <p:nvSpPr>
          <p:cNvPr id="1820" name="Google Shape;1820;p183"/>
          <p:cNvSpPr txBox="1"/>
          <p:nvPr>
            <p:ph idx="7"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sp>
        <p:nvSpPr>
          <p:cNvPr id="1821" name="Google Shape;1821;p18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 - Imagem de fundo + imagem com legenda 1">
  <p:cSld name="CUSTOM_1_1_1_1_1_1_1_1_1_2_1">
    <p:bg>
      <p:bgPr>
        <a:solidFill>
          <a:srgbClr val="FFFFFF"/>
        </a:solidFill>
      </p:bgPr>
    </p:bg>
    <p:spTree>
      <p:nvGrpSpPr>
        <p:cNvPr id="1822" name="Shape 1822"/>
        <p:cNvGrpSpPr/>
        <p:nvPr/>
      </p:nvGrpSpPr>
      <p:grpSpPr>
        <a:xfrm>
          <a:off x="0" y="0"/>
          <a:ext cx="0" cy="0"/>
          <a:chOff x="0" y="0"/>
          <a:chExt cx="0" cy="0"/>
        </a:xfrm>
      </p:grpSpPr>
      <p:sp>
        <p:nvSpPr>
          <p:cNvPr id="1823" name="Google Shape;1823;p184"/>
          <p:cNvSpPr/>
          <p:nvPr>
            <p:ph idx="2" type="pic"/>
          </p:nvPr>
        </p:nvSpPr>
        <p:spPr>
          <a:xfrm>
            <a:off x="5486125" y="2362725"/>
            <a:ext cx="6058500" cy="5334000"/>
          </a:xfrm>
          <a:prstGeom prst="rect">
            <a:avLst/>
          </a:prstGeom>
          <a:noFill/>
          <a:ln>
            <a:noFill/>
          </a:ln>
        </p:spPr>
      </p:sp>
      <p:sp>
        <p:nvSpPr>
          <p:cNvPr id="1824" name="Google Shape;1824;p184"/>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25" name="Google Shape;1825;p184"/>
          <p:cNvSpPr txBox="1"/>
          <p:nvPr>
            <p:ph idx="3"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26" name="Google Shape;1826;p184"/>
          <p:cNvSpPr txBox="1"/>
          <p:nvPr>
            <p:ph type="ctrTitle"/>
          </p:nvPr>
        </p:nvSpPr>
        <p:spPr>
          <a:xfrm>
            <a:off x="212875" y="2064525"/>
            <a:ext cx="63027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827" name="Google Shape;1827;p184"/>
          <p:cNvSpPr txBox="1"/>
          <p:nvPr>
            <p:ph idx="4" type="subTitle"/>
          </p:nvPr>
        </p:nvSpPr>
        <p:spPr>
          <a:xfrm>
            <a:off x="265975" y="5338050"/>
            <a:ext cx="3735600" cy="23586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rgbClr val="000000"/>
              </a:buClr>
              <a:buSzPts val="2300"/>
              <a:buFont typeface="IBM Plex Sans"/>
              <a:buNone/>
              <a:defRPr sz="2300">
                <a:solidFill>
                  <a:srgbClr val="000000"/>
                </a:solidFill>
                <a:latin typeface="IBM Plex Sans"/>
                <a:ea typeface="IBM Plex Sans"/>
                <a:cs typeface="IBM Plex Sans"/>
                <a:sym typeface="IBM Plex Sans"/>
              </a:defRPr>
            </a:lvl1pPr>
            <a:lvl2pPr lvl="1">
              <a:lnSpc>
                <a:spcPct val="100000"/>
              </a:lnSpc>
              <a:spcBef>
                <a:spcPts val="2400"/>
              </a:spcBef>
              <a:spcAft>
                <a:spcPts val="0"/>
              </a:spcAft>
              <a:buClr>
                <a:srgbClr val="000000"/>
              </a:buClr>
              <a:buSzPts val="2900"/>
              <a:buFont typeface="IBM Plex Sans"/>
              <a:buNone/>
              <a:defRPr>
                <a:solidFill>
                  <a:srgbClr val="000000"/>
                </a:solidFill>
                <a:latin typeface="IBM Plex Sans"/>
                <a:ea typeface="IBM Plex Sans"/>
                <a:cs typeface="IBM Plex Sans"/>
                <a:sym typeface="IBM Plex Sans"/>
              </a:defRPr>
            </a:lvl2pPr>
            <a:lvl3pPr lvl="2">
              <a:lnSpc>
                <a:spcPct val="100000"/>
              </a:lnSpc>
              <a:spcBef>
                <a:spcPts val="2400"/>
              </a:spcBef>
              <a:spcAft>
                <a:spcPts val="0"/>
              </a:spcAft>
              <a:buClr>
                <a:srgbClr val="000000"/>
              </a:buClr>
              <a:buSzPts val="2900"/>
              <a:buFont typeface="IBM Plex Sans"/>
              <a:buNone/>
              <a:defRPr>
                <a:solidFill>
                  <a:srgbClr val="000000"/>
                </a:solidFill>
                <a:latin typeface="IBM Plex Sans"/>
                <a:ea typeface="IBM Plex Sans"/>
                <a:cs typeface="IBM Plex Sans"/>
                <a:sym typeface="IBM Plex Sans"/>
              </a:defRPr>
            </a:lvl3pPr>
            <a:lvl4pPr lvl="3">
              <a:lnSpc>
                <a:spcPct val="100000"/>
              </a:lnSpc>
              <a:spcBef>
                <a:spcPts val="2400"/>
              </a:spcBef>
              <a:spcAft>
                <a:spcPts val="0"/>
              </a:spcAft>
              <a:buClr>
                <a:srgbClr val="000000"/>
              </a:buClr>
              <a:buSzPts val="2900"/>
              <a:buFont typeface="IBM Plex Sans"/>
              <a:buNone/>
              <a:defRPr>
                <a:solidFill>
                  <a:srgbClr val="000000"/>
                </a:solidFill>
                <a:latin typeface="IBM Plex Sans"/>
                <a:ea typeface="IBM Plex Sans"/>
                <a:cs typeface="IBM Plex Sans"/>
                <a:sym typeface="IBM Plex Sans"/>
              </a:defRPr>
            </a:lvl4pPr>
            <a:lvl5pPr lvl="4">
              <a:lnSpc>
                <a:spcPct val="100000"/>
              </a:lnSpc>
              <a:spcBef>
                <a:spcPts val="2400"/>
              </a:spcBef>
              <a:spcAft>
                <a:spcPts val="0"/>
              </a:spcAft>
              <a:buClr>
                <a:srgbClr val="000000"/>
              </a:buClr>
              <a:buSzPts val="2900"/>
              <a:buFont typeface="IBM Plex Sans"/>
              <a:buNone/>
              <a:defRPr>
                <a:solidFill>
                  <a:srgbClr val="000000"/>
                </a:solidFill>
                <a:latin typeface="IBM Plex Sans"/>
                <a:ea typeface="IBM Plex Sans"/>
                <a:cs typeface="IBM Plex Sans"/>
                <a:sym typeface="IBM Plex Sans"/>
              </a:defRPr>
            </a:lvl5pPr>
            <a:lvl6pPr lvl="5">
              <a:lnSpc>
                <a:spcPct val="100000"/>
              </a:lnSpc>
              <a:spcBef>
                <a:spcPts val="2400"/>
              </a:spcBef>
              <a:spcAft>
                <a:spcPts val="0"/>
              </a:spcAft>
              <a:buClr>
                <a:srgbClr val="000000"/>
              </a:buClr>
              <a:buSzPts val="2900"/>
              <a:buFont typeface="IBM Plex Sans"/>
              <a:buNone/>
              <a:defRPr>
                <a:solidFill>
                  <a:srgbClr val="000000"/>
                </a:solidFill>
                <a:latin typeface="IBM Plex Sans"/>
                <a:ea typeface="IBM Plex Sans"/>
                <a:cs typeface="IBM Plex Sans"/>
                <a:sym typeface="IBM Plex Sans"/>
              </a:defRPr>
            </a:lvl6pPr>
            <a:lvl7pPr lvl="6">
              <a:lnSpc>
                <a:spcPct val="100000"/>
              </a:lnSpc>
              <a:spcBef>
                <a:spcPts val="2400"/>
              </a:spcBef>
              <a:spcAft>
                <a:spcPts val="0"/>
              </a:spcAft>
              <a:buClr>
                <a:srgbClr val="000000"/>
              </a:buClr>
              <a:buSzPts val="2900"/>
              <a:buFont typeface="IBM Plex Sans"/>
              <a:buNone/>
              <a:defRPr>
                <a:solidFill>
                  <a:srgbClr val="000000"/>
                </a:solidFill>
                <a:latin typeface="IBM Plex Sans"/>
                <a:ea typeface="IBM Plex Sans"/>
                <a:cs typeface="IBM Plex Sans"/>
                <a:sym typeface="IBM Plex Sans"/>
              </a:defRPr>
            </a:lvl7pPr>
            <a:lvl8pPr lvl="7">
              <a:lnSpc>
                <a:spcPct val="100000"/>
              </a:lnSpc>
              <a:spcBef>
                <a:spcPts val="2400"/>
              </a:spcBef>
              <a:spcAft>
                <a:spcPts val="0"/>
              </a:spcAft>
              <a:buClr>
                <a:srgbClr val="000000"/>
              </a:buClr>
              <a:buSzPts val="2900"/>
              <a:buFont typeface="IBM Plex Sans"/>
              <a:buNone/>
              <a:defRPr>
                <a:solidFill>
                  <a:srgbClr val="000000"/>
                </a:solidFill>
                <a:latin typeface="IBM Plex Sans"/>
                <a:ea typeface="IBM Plex Sans"/>
                <a:cs typeface="IBM Plex Sans"/>
                <a:sym typeface="IBM Plex Sans"/>
              </a:defRPr>
            </a:lvl8pPr>
            <a:lvl9pPr lvl="8">
              <a:lnSpc>
                <a:spcPct val="100000"/>
              </a:lnSpc>
              <a:spcBef>
                <a:spcPts val="2400"/>
              </a:spcBef>
              <a:spcAft>
                <a:spcPts val="2400"/>
              </a:spcAft>
              <a:buClr>
                <a:srgbClr val="000000"/>
              </a:buClr>
              <a:buSzPts val="2900"/>
              <a:buFont typeface="IBM Plex Sans"/>
              <a:buNone/>
              <a:defRPr>
                <a:solidFill>
                  <a:srgbClr val="000000"/>
                </a:solidFill>
                <a:latin typeface="IBM Plex Sans"/>
                <a:ea typeface="IBM Plex Sans"/>
                <a:cs typeface="IBM Plex Sans"/>
                <a:sym typeface="IBM Plex Sans"/>
              </a:defRPr>
            </a:lvl9pPr>
          </a:lstStyle>
          <a:p/>
        </p:txBody>
      </p:sp>
      <p:sp>
        <p:nvSpPr>
          <p:cNvPr id="1828" name="Google Shape;1828;p184"/>
          <p:cNvSpPr txBox="1"/>
          <p:nvPr>
            <p:ph idx="5" type="subTitle"/>
          </p:nvPr>
        </p:nvSpPr>
        <p:spPr>
          <a:xfrm>
            <a:off x="261500" y="7715319"/>
            <a:ext cx="6250200" cy="1047600"/>
          </a:xfrm>
          <a:prstGeom prst="rect">
            <a:avLst/>
          </a:prstGeom>
        </p:spPr>
        <p:txBody>
          <a:bodyPr anchorCtr="0" anchor="t" bIns="182850" lIns="182850" spcFirstLastPara="1" rIns="182850" wrap="square" tIns="182850">
            <a:spAutoFit/>
          </a:bodyPr>
          <a:lstStyle>
            <a:lvl1pPr lvl="0">
              <a:lnSpc>
                <a:spcPct val="100000"/>
              </a:lnSpc>
              <a:spcBef>
                <a:spcPts val="1700"/>
              </a:spcBef>
              <a:spcAft>
                <a:spcPts val="0"/>
              </a:spcAft>
              <a:buClr>
                <a:srgbClr val="000000"/>
              </a:buClr>
              <a:buSzPts val="1700"/>
              <a:buFont typeface="IBM Plex Mono"/>
              <a:buNone/>
              <a:defRPr sz="1700">
                <a:solidFill>
                  <a:srgbClr val="000000"/>
                </a:solidFill>
                <a:latin typeface="IBM Plex Mono"/>
                <a:ea typeface="IBM Plex Mono"/>
                <a:cs typeface="IBM Plex Mono"/>
                <a:sym typeface="IBM Plex Mono"/>
              </a:defRPr>
            </a:lvl1pPr>
            <a:lvl2pPr lvl="1">
              <a:lnSpc>
                <a:spcPct val="100000"/>
              </a:lnSpc>
              <a:spcBef>
                <a:spcPts val="240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2pPr>
            <a:lvl3pPr lvl="2">
              <a:lnSpc>
                <a:spcPct val="100000"/>
              </a:lnSpc>
              <a:spcBef>
                <a:spcPts val="240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3pPr>
            <a:lvl4pPr lvl="3">
              <a:lnSpc>
                <a:spcPct val="100000"/>
              </a:lnSpc>
              <a:spcBef>
                <a:spcPts val="240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4pPr>
            <a:lvl5pPr lvl="4">
              <a:lnSpc>
                <a:spcPct val="100000"/>
              </a:lnSpc>
              <a:spcBef>
                <a:spcPts val="240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5pPr>
            <a:lvl6pPr lvl="5">
              <a:lnSpc>
                <a:spcPct val="100000"/>
              </a:lnSpc>
              <a:spcBef>
                <a:spcPts val="240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6pPr>
            <a:lvl7pPr lvl="6">
              <a:lnSpc>
                <a:spcPct val="100000"/>
              </a:lnSpc>
              <a:spcBef>
                <a:spcPts val="240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7pPr>
            <a:lvl8pPr lvl="7">
              <a:lnSpc>
                <a:spcPct val="100000"/>
              </a:lnSpc>
              <a:spcBef>
                <a:spcPts val="240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8pPr>
            <a:lvl9pPr lvl="8">
              <a:lnSpc>
                <a:spcPct val="100000"/>
              </a:lnSpc>
              <a:spcBef>
                <a:spcPts val="2400"/>
              </a:spcBef>
              <a:spcAft>
                <a:spcPts val="2400"/>
              </a:spcAft>
              <a:buClr>
                <a:srgbClr val="000000"/>
              </a:buClr>
              <a:buSzPts val="1700"/>
              <a:buFont typeface="IBM Plex Sans"/>
              <a:buNone/>
              <a:defRPr sz="1700">
                <a:solidFill>
                  <a:srgbClr val="000000"/>
                </a:solidFill>
                <a:latin typeface="IBM Plex Sans"/>
                <a:ea typeface="IBM Plex Sans"/>
                <a:cs typeface="IBM Plex Sans"/>
                <a:sym typeface="IBM Plex Sans"/>
              </a:defRPr>
            </a:lvl9pPr>
          </a:lstStyle>
          <a:p/>
        </p:txBody>
      </p:sp>
      <p:cxnSp>
        <p:nvCxnSpPr>
          <p:cNvPr id="1829" name="Google Shape;1829;p184"/>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pic>
        <p:nvPicPr>
          <p:cNvPr id="1830" name="Google Shape;1830;p184"/>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1831" name="Google Shape;1831;p184"/>
          <p:cNvSpPr/>
          <p:nvPr>
            <p:ph idx="6" type="pic"/>
          </p:nvPr>
        </p:nvSpPr>
        <p:spPr>
          <a:xfrm>
            <a:off x="14286750" y="1523925"/>
            <a:ext cx="3563700" cy="6172800"/>
          </a:xfrm>
          <a:prstGeom prst="rect">
            <a:avLst/>
          </a:prstGeom>
          <a:noFill/>
          <a:ln>
            <a:noFill/>
          </a:ln>
        </p:spPr>
      </p:sp>
      <p:sp>
        <p:nvSpPr>
          <p:cNvPr id="1832" name="Google Shape;1832;p184"/>
          <p:cNvSpPr txBox="1"/>
          <p:nvPr>
            <p:ph idx="7"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33" name="Google Shape;1833;p18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 - Orçamento - Título, tabela e descrição">
  <p:cSld name="CUSTOM_1_1_1_1_1_1_1_1_1_1">
    <p:bg>
      <p:bgPr>
        <a:solidFill>
          <a:srgbClr val="FFFFFF"/>
        </a:solidFill>
      </p:bgPr>
    </p:bg>
    <p:spTree>
      <p:nvGrpSpPr>
        <p:cNvPr id="1834" name="Shape 1834"/>
        <p:cNvGrpSpPr/>
        <p:nvPr/>
      </p:nvGrpSpPr>
      <p:grpSpPr>
        <a:xfrm>
          <a:off x="0" y="0"/>
          <a:ext cx="0" cy="0"/>
          <a:chOff x="0" y="0"/>
          <a:chExt cx="0" cy="0"/>
        </a:xfrm>
      </p:grpSpPr>
      <p:sp>
        <p:nvSpPr>
          <p:cNvPr id="1835" name="Google Shape;1835;p18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1836" name="Google Shape;1836;p18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837" name="Google Shape;1837;p18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838" name="Google Shape;1838;p185"/>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39" name="Google Shape;1839;p185"/>
          <p:cNvSpPr txBox="1"/>
          <p:nvPr>
            <p:ph type="ctrTitle"/>
          </p:nvPr>
        </p:nvSpPr>
        <p:spPr>
          <a:xfrm>
            <a:off x="238275" y="2064525"/>
            <a:ext cx="113319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840" name="Google Shape;1840;p185"/>
          <p:cNvSpPr txBox="1"/>
          <p:nvPr>
            <p:ph idx="3" type="subTitle"/>
          </p:nvPr>
        </p:nvSpPr>
        <p:spPr>
          <a:xfrm>
            <a:off x="11581250" y="4086050"/>
            <a:ext cx="6250200" cy="4676700"/>
          </a:xfrm>
          <a:prstGeom prst="rect">
            <a:avLst/>
          </a:prstGeom>
        </p:spPr>
        <p:txBody>
          <a:bodyPr anchorCtr="0" anchor="t" bIns="182850" lIns="182850" spcFirstLastPara="1" rIns="182850" wrap="square" tIns="182850">
            <a:spAutoFit/>
          </a:bodyPr>
          <a:lstStyle>
            <a:lvl1pPr lvl="0">
              <a:lnSpc>
                <a:spcPct val="115000"/>
              </a:lnSpc>
              <a:spcBef>
                <a:spcPts val="1700"/>
              </a:spcBef>
              <a:spcAft>
                <a:spcPts val="0"/>
              </a:spcAft>
              <a:buClr>
                <a:schemeClr val="dk1"/>
              </a:buClr>
              <a:buSzPts val="1800"/>
              <a:buFont typeface="IBM Plex Sans"/>
              <a:buNone/>
              <a:defRPr sz="18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9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900"/>
              <a:buFont typeface="IBM Plex Sans"/>
              <a:buNone/>
              <a:defRPr>
                <a:solidFill>
                  <a:schemeClr val="dk1"/>
                </a:solidFill>
                <a:latin typeface="IBM Plex Sans"/>
                <a:ea typeface="IBM Plex Sans"/>
                <a:cs typeface="IBM Plex Sans"/>
                <a:sym typeface="IBM Plex Sans"/>
              </a:defRPr>
            </a:lvl9pPr>
          </a:lstStyle>
          <a:p/>
        </p:txBody>
      </p:sp>
      <p:sp>
        <p:nvSpPr>
          <p:cNvPr id="1841" name="Google Shape;1841;p185"/>
          <p:cNvSpPr txBox="1"/>
          <p:nvPr>
            <p:ph idx="4"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1842" name="Google Shape;1842;p18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exto 12">
  <p:cSld name="SECTION_HEADER_1_3_2_2_1_1_1_1_2">
    <p:bg>
      <p:bgPr>
        <a:solidFill>
          <a:srgbClr val="FFFFFF"/>
        </a:solidFill>
      </p:bgPr>
    </p:bg>
    <p:spTree>
      <p:nvGrpSpPr>
        <p:cNvPr id="1843" name="Shape 1843"/>
        <p:cNvGrpSpPr/>
        <p:nvPr/>
      </p:nvGrpSpPr>
      <p:grpSpPr>
        <a:xfrm>
          <a:off x="0" y="0"/>
          <a:ext cx="0" cy="0"/>
          <a:chOff x="0" y="0"/>
          <a:chExt cx="0" cy="0"/>
        </a:xfrm>
      </p:grpSpPr>
      <p:sp>
        <p:nvSpPr>
          <p:cNvPr id="1844" name="Google Shape;1844;p186"/>
          <p:cNvSpPr/>
          <p:nvPr/>
        </p:nvSpPr>
        <p:spPr>
          <a:xfrm flipH="1" rot="10800000">
            <a:off x="-15000" y="-12800"/>
            <a:ext cx="8021400" cy="10312200"/>
          </a:xfrm>
          <a:prstGeom prst="rect">
            <a:avLst/>
          </a:prstGeom>
          <a:solidFill>
            <a:srgbClr val="1B57FD"/>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845" name="Google Shape;1845;p186"/>
          <p:cNvSpPr txBox="1"/>
          <p:nvPr>
            <p:ph idx="12" type="sldNum"/>
          </p:nvPr>
        </p:nvSpPr>
        <p:spPr>
          <a:xfrm>
            <a:off x="855000" y="9159442"/>
            <a:ext cx="1097700" cy="630900"/>
          </a:xfrm>
          <a:prstGeom prst="rect">
            <a:avLst/>
          </a:prstGeom>
        </p:spPr>
        <p:txBody>
          <a:bodyPr anchorCtr="0" anchor="ctr" bIns="182850" lIns="182850" spcFirstLastPara="1" rIns="182850" wrap="square" tIns="182850">
            <a:spAutoFit/>
          </a:bodyPr>
          <a:lstStyle>
            <a:lvl1pPr lvl="0" algn="l">
              <a:buNone/>
              <a:defRPr sz="1700">
                <a:solidFill>
                  <a:srgbClr val="FFFFFF"/>
                </a:solidFill>
                <a:latin typeface="Muli"/>
                <a:ea typeface="Muli"/>
                <a:cs typeface="Muli"/>
                <a:sym typeface="Muli"/>
              </a:defRPr>
            </a:lvl1pPr>
            <a:lvl2pPr lvl="1" algn="l">
              <a:buNone/>
              <a:defRPr sz="1700">
                <a:solidFill>
                  <a:srgbClr val="FFFFFF"/>
                </a:solidFill>
                <a:latin typeface="Muli"/>
                <a:ea typeface="Muli"/>
                <a:cs typeface="Muli"/>
                <a:sym typeface="Muli"/>
              </a:defRPr>
            </a:lvl2pPr>
            <a:lvl3pPr lvl="2" algn="l">
              <a:buNone/>
              <a:defRPr sz="1700">
                <a:solidFill>
                  <a:srgbClr val="FFFFFF"/>
                </a:solidFill>
                <a:latin typeface="Muli"/>
                <a:ea typeface="Muli"/>
                <a:cs typeface="Muli"/>
                <a:sym typeface="Muli"/>
              </a:defRPr>
            </a:lvl3pPr>
            <a:lvl4pPr lvl="3" algn="l">
              <a:buNone/>
              <a:defRPr sz="1700">
                <a:solidFill>
                  <a:srgbClr val="FFFFFF"/>
                </a:solidFill>
                <a:latin typeface="Muli"/>
                <a:ea typeface="Muli"/>
                <a:cs typeface="Muli"/>
                <a:sym typeface="Muli"/>
              </a:defRPr>
            </a:lvl4pPr>
            <a:lvl5pPr lvl="4" algn="l">
              <a:buNone/>
              <a:defRPr sz="1700">
                <a:solidFill>
                  <a:srgbClr val="FFFFFF"/>
                </a:solidFill>
                <a:latin typeface="Muli"/>
                <a:ea typeface="Muli"/>
                <a:cs typeface="Muli"/>
                <a:sym typeface="Muli"/>
              </a:defRPr>
            </a:lvl5pPr>
            <a:lvl6pPr lvl="5" algn="l">
              <a:buNone/>
              <a:defRPr sz="1700">
                <a:solidFill>
                  <a:srgbClr val="FFFFFF"/>
                </a:solidFill>
                <a:latin typeface="Muli"/>
                <a:ea typeface="Muli"/>
                <a:cs typeface="Muli"/>
                <a:sym typeface="Muli"/>
              </a:defRPr>
            </a:lvl6pPr>
            <a:lvl7pPr lvl="6" algn="l">
              <a:buNone/>
              <a:defRPr sz="1700">
                <a:solidFill>
                  <a:srgbClr val="FFFFFF"/>
                </a:solidFill>
                <a:latin typeface="Muli"/>
                <a:ea typeface="Muli"/>
                <a:cs typeface="Muli"/>
                <a:sym typeface="Muli"/>
              </a:defRPr>
            </a:lvl7pPr>
            <a:lvl8pPr lvl="7" algn="l">
              <a:buNone/>
              <a:defRPr sz="1700">
                <a:solidFill>
                  <a:srgbClr val="FFFFFF"/>
                </a:solidFill>
                <a:latin typeface="Muli"/>
                <a:ea typeface="Muli"/>
                <a:cs typeface="Muli"/>
                <a:sym typeface="Muli"/>
              </a:defRPr>
            </a:lvl8pPr>
            <a:lvl9pPr lvl="8" algn="l">
              <a:buNone/>
              <a:defRPr sz="1700">
                <a:solidFill>
                  <a:srgbClr val="FFFFFF"/>
                </a:solidFill>
                <a:latin typeface="Muli"/>
                <a:ea typeface="Muli"/>
                <a:cs typeface="Muli"/>
                <a:sym typeface="Muli"/>
              </a:defRPr>
            </a:lvl9pPr>
          </a:lstStyle>
          <a:p>
            <a:pPr indent="0" lvl="0" marL="0" rtl="0" algn="l">
              <a:spcBef>
                <a:spcPts val="0"/>
              </a:spcBef>
              <a:spcAft>
                <a:spcPts val="0"/>
              </a:spcAft>
              <a:buNone/>
            </a:pPr>
            <a:fld id="{00000000-1234-1234-1234-123412341234}" type="slidenum">
              <a:rPr lang="pt-PT"/>
              <a:t>‹#›</a:t>
            </a:fld>
            <a:endParaRPr/>
          </a:p>
        </p:txBody>
      </p:sp>
      <p:cxnSp>
        <p:nvCxnSpPr>
          <p:cNvPr id="1846" name="Google Shape;1846;p186"/>
          <p:cNvCxnSpPr/>
          <p:nvPr/>
        </p:nvCxnSpPr>
        <p:spPr>
          <a:xfrm rot="10800000">
            <a:off x="1510200" y="9360150"/>
            <a:ext cx="442200" cy="0"/>
          </a:xfrm>
          <a:prstGeom prst="straightConnector1">
            <a:avLst/>
          </a:prstGeom>
          <a:noFill/>
          <a:ln cap="flat" cmpd="sng" w="9525">
            <a:solidFill>
              <a:srgbClr val="FFFFFF"/>
            </a:solidFill>
            <a:prstDash val="solid"/>
            <a:round/>
            <a:headEnd len="med" w="med" type="none"/>
            <a:tailEnd len="med" w="med" type="none"/>
          </a:ln>
        </p:spPr>
      </p:cxnSp>
      <p:pic>
        <p:nvPicPr>
          <p:cNvPr id="1847" name="Google Shape;1847;p186"/>
          <p:cNvPicPr preferRelativeResize="0"/>
          <p:nvPr/>
        </p:nvPicPr>
        <p:blipFill>
          <a:blip r:embed="rId2">
            <a:alphaModFix/>
          </a:blip>
          <a:stretch>
            <a:fillRect/>
          </a:stretch>
        </p:blipFill>
        <p:spPr>
          <a:xfrm>
            <a:off x="855000" y="851100"/>
            <a:ext cx="1907351" cy="508650"/>
          </a:xfrm>
          <a:prstGeom prst="rect">
            <a:avLst/>
          </a:prstGeom>
          <a:noFill/>
          <a:ln>
            <a:noFill/>
          </a:ln>
        </p:spPr>
      </p:pic>
      <p:sp>
        <p:nvSpPr>
          <p:cNvPr id="1848" name="Google Shape;1848;p186"/>
          <p:cNvSpPr txBox="1"/>
          <p:nvPr>
            <p:ph type="title"/>
          </p:nvPr>
        </p:nvSpPr>
        <p:spPr>
          <a:xfrm>
            <a:off x="679350" y="1770750"/>
            <a:ext cx="4464000" cy="6954900"/>
          </a:xfrm>
          <a:prstGeom prst="rect">
            <a:avLst/>
          </a:prstGeom>
        </p:spPr>
        <p:txBody>
          <a:bodyPr anchorCtr="0" anchor="ctr" bIns="182850" lIns="182850" spcFirstLastPara="1" rIns="182850" wrap="square" tIns="182850">
            <a:spAutoFit/>
          </a:bodyPr>
          <a:lstStyle>
            <a:lvl1pPr lv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849" name="Google Shape;1849;p186"/>
          <p:cNvSpPr txBox="1"/>
          <p:nvPr>
            <p:ph idx="2" type="title"/>
          </p:nvPr>
        </p:nvSpPr>
        <p:spPr>
          <a:xfrm>
            <a:off x="8654350" y="1445100"/>
            <a:ext cx="6875700" cy="7396800"/>
          </a:xfrm>
          <a:prstGeom prst="rect">
            <a:avLst/>
          </a:prstGeom>
        </p:spPr>
        <p:txBody>
          <a:bodyPr anchorCtr="0" anchor="ctr" bIns="182850" lIns="182850" spcFirstLastPara="1" rIns="182850" wrap="square" tIns="182850">
            <a:spAutoFit/>
          </a:bodyPr>
          <a:lstStyle>
            <a:lvl1pPr lvl="0">
              <a:spcBef>
                <a:spcPts val="0"/>
              </a:spcBef>
              <a:spcAft>
                <a:spcPts val="0"/>
              </a:spcAft>
              <a:buSzPts val="2000"/>
              <a:buFont typeface="Muli"/>
              <a:buNone/>
              <a:defRPr sz="2000">
                <a:latin typeface="Muli"/>
                <a:ea typeface="Muli"/>
                <a:cs typeface="Muli"/>
                <a:sym typeface="Muli"/>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exto 12 1">
  <p:cSld name="SECTION_HEADER_1_3_2_2_1_1_1_1_2_1">
    <p:bg>
      <p:bgPr>
        <a:solidFill>
          <a:srgbClr val="FFFFFF"/>
        </a:solidFill>
      </p:bgPr>
    </p:bg>
    <p:spTree>
      <p:nvGrpSpPr>
        <p:cNvPr id="1850" name="Shape 1850"/>
        <p:cNvGrpSpPr/>
        <p:nvPr/>
      </p:nvGrpSpPr>
      <p:grpSpPr>
        <a:xfrm>
          <a:off x="0" y="0"/>
          <a:ext cx="0" cy="0"/>
          <a:chOff x="0" y="0"/>
          <a:chExt cx="0" cy="0"/>
        </a:xfrm>
      </p:grpSpPr>
      <p:sp>
        <p:nvSpPr>
          <p:cNvPr id="1851" name="Google Shape;1851;p187"/>
          <p:cNvSpPr/>
          <p:nvPr/>
        </p:nvSpPr>
        <p:spPr>
          <a:xfrm flipH="1" rot="10800000">
            <a:off x="-15000" y="-12800"/>
            <a:ext cx="8021400" cy="10312200"/>
          </a:xfrm>
          <a:prstGeom prst="rect">
            <a:avLst/>
          </a:prstGeom>
          <a:solidFill>
            <a:srgbClr val="1B57FD"/>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852" name="Google Shape;1852;p187"/>
          <p:cNvSpPr txBox="1"/>
          <p:nvPr>
            <p:ph idx="12" type="sldNum"/>
          </p:nvPr>
        </p:nvSpPr>
        <p:spPr>
          <a:xfrm>
            <a:off x="855000" y="9159442"/>
            <a:ext cx="1097700" cy="630900"/>
          </a:xfrm>
          <a:prstGeom prst="rect">
            <a:avLst/>
          </a:prstGeom>
        </p:spPr>
        <p:txBody>
          <a:bodyPr anchorCtr="0" anchor="ctr" bIns="182850" lIns="182850" spcFirstLastPara="1" rIns="182850" wrap="square" tIns="182850">
            <a:spAutoFit/>
          </a:bodyPr>
          <a:lstStyle>
            <a:lvl1pPr lvl="0" algn="l">
              <a:buNone/>
              <a:defRPr sz="1700">
                <a:solidFill>
                  <a:srgbClr val="FFFFFF"/>
                </a:solidFill>
                <a:latin typeface="Muli"/>
                <a:ea typeface="Muli"/>
                <a:cs typeface="Muli"/>
                <a:sym typeface="Muli"/>
              </a:defRPr>
            </a:lvl1pPr>
            <a:lvl2pPr lvl="1" algn="l">
              <a:buNone/>
              <a:defRPr sz="1700">
                <a:solidFill>
                  <a:srgbClr val="FFFFFF"/>
                </a:solidFill>
                <a:latin typeface="Muli"/>
                <a:ea typeface="Muli"/>
                <a:cs typeface="Muli"/>
                <a:sym typeface="Muli"/>
              </a:defRPr>
            </a:lvl2pPr>
            <a:lvl3pPr lvl="2" algn="l">
              <a:buNone/>
              <a:defRPr sz="1700">
                <a:solidFill>
                  <a:srgbClr val="FFFFFF"/>
                </a:solidFill>
                <a:latin typeface="Muli"/>
                <a:ea typeface="Muli"/>
                <a:cs typeface="Muli"/>
                <a:sym typeface="Muli"/>
              </a:defRPr>
            </a:lvl3pPr>
            <a:lvl4pPr lvl="3" algn="l">
              <a:buNone/>
              <a:defRPr sz="1700">
                <a:solidFill>
                  <a:srgbClr val="FFFFFF"/>
                </a:solidFill>
                <a:latin typeface="Muli"/>
                <a:ea typeface="Muli"/>
                <a:cs typeface="Muli"/>
                <a:sym typeface="Muli"/>
              </a:defRPr>
            </a:lvl4pPr>
            <a:lvl5pPr lvl="4" algn="l">
              <a:buNone/>
              <a:defRPr sz="1700">
                <a:solidFill>
                  <a:srgbClr val="FFFFFF"/>
                </a:solidFill>
                <a:latin typeface="Muli"/>
                <a:ea typeface="Muli"/>
                <a:cs typeface="Muli"/>
                <a:sym typeface="Muli"/>
              </a:defRPr>
            </a:lvl5pPr>
            <a:lvl6pPr lvl="5" algn="l">
              <a:buNone/>
              <a:defRPr sz="1700">
                <a:solidFill>
                  <a:srgbClr val="FFFFFF"/>
                </a:solidFill>
                <a:latin typeface="Muli"/>
                <a:ea typeface="Muli"/>
                <a:cs typeface="Muli"/>
                <a:sym typeface="Muli"/>
              </a:defRPr>
            </a:lvl6pPr>
            <a:lvl7pPr lvl="6" algn="l">
              <a:buNone/>
              <a:defRPr sz="1700">
                <a:solidFill>
                  <a:srgbClr val="FFFFFF"/>
                </a:solidFill>
                <a:latin typeface="Muli"/>
                <a:ea typeface="Muli"/>
                <a:cs typeface="Muli"/>
                <a:sym typeface="Muli"/>
              </a:defRPr>
            </a:lvl7pPr>
            <a:lvl8pPr lvl="7" algn="l">
              <a:buNone/>
              <a:defRPr sz="1700">
                <a:solidFill>
                  <a:srgbClr val="FFFFFF"/>
                </a:solidFill>
                <a:latin typeface="Muli"/>
                <a:ea typeface="Muli"/>
                <a:cs typeface="Muli"/>
                <a:sym typeface="Muli"/>
              </a:defRPr>
            </a:lvl8pPr>
            <a:lvl9pPr lvl="8" algn="l">
              <a:buNone/>
              <a:defRPr sz="1700">
                <a:solidFill>
                  <a:srgbClr val="FFFFFF"/>
                </a:solidFill>
                <a:latin typeface="Muli"/>
                <a:ea typeface="Muli"/>
                <a:cs typeface="Muli"/>
                <a:sym typeface="Muli"/>
              </a:defRPr>
            </a:lvl9pPr>
          </a:lstStyle>
          <a:p>
            <a:pPr indent="0" lvl="0" marL="0" rtl="0" algn="l">
              <a:spcBef>
                <a:spcPts val="0"/>
              </a:spcBef>
              <a:spcAft>
                <a:spcPts val="0"/>
              </a:spcAft>
              <a:buNone/>
            </a:pPr>
            <a:fld id="{00000000-1234-1234-1234-123412341234}" type="slidenum">
              <a:rPr lang="pt-PT"/>
              <a:t>‹#›</a:t>
            </a:fld>
            <a:endParaRPr/>
          </a:p>
        </p:txBody>
      </p:sp>
      <p:cxnSp>
        <p:nvCxnSpPr>
          <p:cNvPr id="1853" name="Google Shape;1853;p187"/>
          <p:cNvCxnSpPr/>
          <p:nvPr/>
        </p:nvCxnSpPr>
        <p:spPr>
          <a:xfrm rot="10800000">
            <a:off x="1510200" y="9360150"/>
            <a:ext cx="442200" cy="0"/>
          </a:xfrm>
          <a:prstGeom prst="straightConnector1">
            <a:avLst/>
          </a:prstGeom>
          <a:noFill/>
          <a:ln cap="flat" cmpd="sng" w="9525">
            <a:solidFill>
              <a:srgbClr val="FFFFFF"/>
            </a:solidFill>
            <a:prstDash val="solid"/>
            <a:round/>
            <a:headEnd len="med" w="med" type="none"/>
            <a:tailEnd len="med" w="med" type="none"/>
          </a:ln>
        </p:spPr>
      </p:cxnSp>
      <p:pic>
        <p:nvPicPr>
          <p:cNvPr id="1854" name="Google Shape;1854;p187"/>
          <p:cNvPicPr preferRelativeResize="0"/>
          <p:nvPr/>
        </p:nvPicPr>
        <p:blipFill>
          <a:blip r:embed="rId2">
            <a:alphaModFix/>
          </a:blip>
          <a:stretch>
            <a:fillRect/>
          </a:stretch>
        </p:blipFill>
        <p:spPr>
          <a:xfrm>
            <a:off x="855000" y="851100"/>
            <a:ext cx="1907351" cy="508650"/>
          </a:xfrm>
          <a:prstGeom prst="rect">
            <a:avLst/>
          </a:prstGeom>
          <a:noFill/>
          <a:ln>
            <a:noFill/>
          </a:ln>
        </p:spPr>
      </p:pic>
      <p:sp>
        <p:nvSpPr>
          <p:cNvPr id="1855" name="Google Shape;1855;p187"/>
          <p:cNvSpPr txBox="1"/>
          <p:nvPr>
            <p:ph type="title"/>
          </p:nvPr>
        </p:nvSpPr>
        <p:spPr>
          <a:xfrm>
            <a:off x="679350" y="1770750"/>
            <a:ext cx="4464000" cy="6954900"/>
          </a:xfrm>
          <a:prstGeom prst="rect">
            <a:avLst/>
          </a:prstGeom>
        </p:spPr>
        <p:txBody>
          <a:bodyPr anchorCtr="0" anchor="ctr" bIns="182850" lIns="182850" spcFirstLastPara="1" rIns="182850" wrap="square" tIns="182850">
            <a:spAutoFit/>
          </a:bodyPr>
          <a:lstStyle>
            <a:lvl1pPr lv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1856" name="Google Shape;1856;p187"/>
          <p:cNvSpPr txBox="1"/>
          <p:nvPr>
            <p:ph idx="2" type="title"/>
          </p:nvPr>
        </p:nvSpPr>
        <p:spPr>
          <a:xfrm>
            <a:off x="8654350" y="1445100"/>
            <a:ext cx="6875700" cy="7396800"/>
          </a:xfrm>
          <a:prstGeom prst="rect">
            <a:avLst/>
          </a:prstGeom>
        </p:spPr>
        <p:txBody>
          <a:bodyPr anchorCtr="0" anchor="ctr" bIns="182850" lIns="182850" spcFirstLastPara="1" rIns="182850" wrap="square" tIns="182850">
            <a:spAutoFit/>
          </a:bodyPr>
          <a:lstStyle>
            <a:lvl1pPr lvl="0">
              <a:spcBef>
                <a:spcPts val="0"/>
              </a:spcBef>
              <a:spcAft>
                <a:spcPts val="0"/>
              </a:spcAft>
              <a:buSzPts val="2000"/>
              <a:buFont typeface="Muli"/>
              <a:buNone/>
              <a:defRPr sz="2000">
                <a:latin typeface="Muli"/>
                <a:ea typeface="Muli"/>
                <a:cs typeface="Muli"/>
                <a:sym typeface="Muli"/>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Texto 18">
  <p:cSld name="Slide Texto 18">
    <p:bg>
      <p:bgPr>
        <a:solidFill>
          <a:srgbClr val="FFFFFF"/>
        </a:solidFill>
      </p:bgPr>
    </p:bg>
    <p:spTree>
      <p:nvGrpSpPr>
        <p:cNvPr id="1857" name="Shape 1857"/>
        <p:cNvGrpSpPr/>
        <p:nvPr/>
      </p:nvGrpSpPr>
      <p:grpSpPr>
        <a:xfrm>
          <a:off x="0" y="0"/>
          <a:ext cx="0" cy="0"/>
          <a:chOff x="0" y="0"/>
          <a:chExt cx="0" cy="0"/>
        </a:xfrm>
      </p:grpSpPr>
      <p:sp>
        <p:nvSpPr>
          <p:cNvPr id="1858" name="Google Shape;1858;p188"/>
          <p:cNvSpPr txBox="1"/>
          <p:nvPr>
            <p:ph idx="12" type="sldNum"/>
          </p:nvPr>
        </p:nvSpPr>
        <p:spPr>
          <a:xfrm>
            <a:off x="855000" y="9159442"/>
            <a:ext cx="1097700" cy="401400"/>
          </a:xfrm>
          <a:prstGeom prst="rect">
            <a:avLst/>
          </a:prstGeom>
          <a:noFill/>
          <a:ln>
            <a:noFill/>
          </a:ln>
        </p:spPr>
        <p:txBody>
          <a:bodyPr anchorCtr="0" anchor="ctr" bIns="137150" lIns="137150" spcFirstLastPara="1" rIns="137150" wrap="square" tIns="137150">
            <a:noAutofit/>
          </a:bodyPr>
          <a:lstStyle>
            <a:lvl1pPr indent="0" lvl="0" marL="0" algn="l">
              <a:buClr>
                <a:srgbClr val="000000"/>
              </a:buClr>
              <a:buSzPts val="1700"/>
              <a:buFont typeface="Arial"/>
              <a:buNone/>
              <a:defRPr b="0" i="0" sz="1700" u="none" cap="none" strike="noStrike">
                <a:solidFill>
                  <a:srgbClr val="000000"/>
                </a:solidFill>
                <a:latin typeface="Arial"/>
                <a:ea typeface="Arial"/>
                <a:cs typeface="Arial"/>
                <a:sym typeface="Arial"/>
              </a:defRPr>
            </a:lvl1pPr>
            <a:lvl2pPr indent="0" lvl="1" marL="0" algn="l">
              <a:buClr>
                <a:srgbClr val="000000"/>
              </a:buClr>
              <a:buSzPts val="1700"/>
              <a:buFont typeface="Arial"/>
              <a:buNone/>
              <a:defRPr b="0" i="0" sz="1700" u="none" cap="none" strike="noStrike">
                <a:solidFill>
                  <a:srgbClr val="000000"/>
                </a:solidFill>
                <a:latin typeface="Arial"/>
                <a:ea typeface="Arial"/>
                <a:cs typeface="Arial"/>
                <a:sym typeface="Arial"/>
              </a:defRPr>
            </a:lvl2pPr>
            <a:lvl3pPr indent="0" lvl="2" marL="0" algn="l">
              <a:buClr>
                <a:srgbClr val="000000"/>
              </a:buClr>
              <a:buSzPts val="1700"/>
              <a:buFont typeface="Arial"/>
              <a:buNone/>
              <a:defRPr b="0" i="0" sz="1700" u="none" cap="none" strike="noStrike">
                <a:solidFill>
                  <a:srgbClr val="000000"/>
                </a:solidFill>
                <a:latin typeface="Arial"/>
                <a:ea typeface="Arial"/>
                <a:cs typeface="Arial"/>
                <a:sym typeface="Arial"/>
              </a:defRPr>
            </a:lvl3pPr>
            <a:lvl4pPr indent="0" lvl="3" marL="0" algn="l">
              <a:buClr>
                <a:srgbClr val="000000"/>
              </a:buClr>
              <a:buSzPts val="1700"/>
              <a:buFont typeface="Arial"/>
              <a:buNone/>
              <a:defRPr b="0" i="0" sz="1700" u="none" cap="none" strike="noStrike">
                <a:solidFill>
                  <a:srgbClr val="000000"/>
                </a:solidFill>
                <a:latin typeface="Arial"/>
                <a:ea typeface="Arial"/>
                <a:cs typeface="Arial"/>
                <a:sym typeface="Arial"/>
              </a:defRPr>
            </a:lvl4pPr>
            <a:lvl5pPr indent="0" lvl="4" marL="0" algn="l">
              <a:buClr>
                <a:srgbClr val="000000"/>
              </a:buClr>
              <a:buSzPts val="1700"/>
              <a:buFont typeface="Arial"/>
              <a:buNone/>
              <a:defRPr b="0" i="0" sz="1700" u="none" cap="none" strike="noStrike">
                <a:solidFill>
                  <a:srgbClr val="000000"/>
                </a:solidFill>
                <a:latin typeface="Arial"/>
                <a:ea typeface="Arial"/>
                <a:cs typeface="Arial"/>
                <a:sym typeface="Arial"/>
              </a:defRPr>
            </a:lvl5pPr>
            <a:lvl6pPr indent="0" lvl="5" marL="0" algn="l">
              <a:buClr>
                <a:srgbClr val="000000"/>
              </a:buClr>
              <a:buSzPts val="1700"/>
              <a:buFont typeface="Arial"/>
              <a:buNone/>
              <a:defRPr b="0" i="0" sz="1700" u="none" cap="none" strike="noStrike">
                <a:solidFill>
                  <a:srgbClr val="000000"/>
                </a:solidFill>
                <a:latin typeface="Arial"/>
                <a:ea typeface="Arial"/>
                <a:cs typeface="Arial"/>
                <a:sym typeface="Arial"/>
              </a:defRPr>
            </a:lvl6pPr>
            <a:lvl7pPr indent="0" lvl="6" marL="0" algn="l">
              <a:buClr>
                <a:srgbClr val="000000"/>
              </a:buClr>
              <a:buSzPts val="1700"/>
              <a:buFont typeface="Arial"/>
              <a:buNone/>
              <a:defRPr b="0" i="0" sz="1700" u="none" cap="none" strike="noStrike">
                <a:solidFill>
                  <a:srgbClr val="000000"/>
                </a:solidFill>
                <a:latin typeface="Arial"/>
                <a:ea typeface="Arial"/>
                <a:cs typeface="Arial"/>
                <a:sym typeface="Arial"/>
              </a:defRPr>
            </a:lvl7pPr>
            <a:lvl8pPr indent="0" lvl="7" marL="0" algn="l">
              <a:buClr>
                <a:srgbClr val="000000"/>
              </a:buClr>
              <a:buSzPts val="1700"/>
              <a:buFont typeface="Arial"/>
              <a:buNone/>
              <a:defRPr b="0" i="0" sz="1700" u="none" cap="none" strike="noStrike">
                <a:solidFill>
                  <a:srgbClr val="000000"/>
                </a:solidFill>
                <a:latin typeface="Arial"/>
                <a:ea typeface="Arial"/>
                <a:cs typeface="Arial"/>
                <a:sym typeface="Arial"/>
              </a:defRPr>
            </a:lvl8pPr>
            <a:lvl9pPr indent="0" lvl="8" marL="0" algn="l">
              <a:buClr>
                <a:srgbClr val="000000"/>
              </a:buClr>
              <a:buSzPts val="1700"/>
              <a:buFont typeface="Arial"/>
              <a:buNone/>
              <a:defRPr b="0" i="0" sz="17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pt-PT"/>
              <a:t>‹#›</a:t>
            </a:fld>
            <a:endParaRPr/>
          </a:p>
        </p:txBody>
      </p:sp>
      <p:cxnSp>
        <p:nvCxnSpPr>
          <p:cNvPr id="1859" name="Google Shape;1859;p188"/>
          <p:cNvCxnSpPr/>
          <p:nvPr/>
        </p:nvCxnSpPr>
        <p:spPr>
          <a:xfrm rot="10800000">
            <a:off x="1510200" y="9360150"/>
            <a:ext cx="442200" cy="0"/>
          </a:xfrm>
          <a:prstGeom prst="straightConnector1">
            <a:avLst/>
          </a:prstGeom>
          <a:noFill/>
          <a:ln cap="flat" cmpd="sng" w="9525">
            <a:solidFill>
              <a:srgbClr val="000000"/>
            </a:solidFill>
            <a:prstDash val="solid"/>
            <a:round/>
            <a:headEnd len="sm" w="sm" type="none"/>
            <a:tailEnd len="sm" w="sm" type="none"/>
          </a:ln>
        </p:spPr>
      </p:cxnSp>
      <p:pic>
        <p:nvPicPr>
          <p:cNvPr id="1860" name="Google Shape;1860;p188"/>
          <p:cNvPicPr preferRelativeResize="0"/>
          <p:nvPr/>
        </p:nvPicPr>
        <p:blipFill rotWithShape="1">
          <a:blip r:embed="rId2">
            <a:alphaModFix/>
          </a:blip>
          <a:srcRect b="0" l="0" r="0" t="0"/>
          <a:stretch/>
        </p:blipFill>
        <p:spPr>
          <a:xfrm>
            <a:off x="855000" y="851101"/>
            <a:ext cx="1907351" cy="508650"/>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 Capa" type="title">
  <p:cSld name="TITLE">
    <p:bg>
      <p:bgPr>
        <a:solidFill>
          <a:srgbClr val="1B57FD"/>
        </a:solidFill>
      </p:bgPr>
    </p:bg>
    <p:spTree>
      <p:nvGrpSpPr>
        <p:cNvPr id="1864" name="Shape 1864"/>
        <p:cNvGrpSpPr/>
        <p:nvPr/>
      </p:nvGrpSpPr>
      <p:grpSpPr>
        <a:xfrm>
          <a:off x="0" y="0"/>
          <a:ext cx="0" cy="0"/>
          <a:chOff x="0" y="0"/>
          <a:chExt cx="0" cy="0"/>
        </a:xfrm>
      </p:grpSpPr>
      <p:sp>
        <p:nvSpPr>
          <p:cNvPr id="1865" name="Google Shape;1865;p190"/>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000"/>
              <a:buFont typeface="IBM Plex Sans"/>
              <a:buNone/>
              <a:defRPr sz="130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cxnSp>
        <p:nvCxnSpPr>
          <p:cNvPr id="1866" name="Google Shape;1866;p190"/>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867" name="Google Shape;1867;p190"/>
          <p:cNvPicPr preferRelativeResize="0"/>
          <p:nvPr/>
        </p:nvPicPr>
        <p:blipFill>
          <a:blip r:embed="rId2">
            <a:alphaModFix/>
          </a:blip>
          <a:stretch>
            <a:fillRect/>
          </a:stretch>
        </p:blipFill>
        <p:spPr>
          <a:xfrm>
            <a:off x="457200" y="9237875"/>
            <a:ext cx="2985100" cy="591925"/>
          </a:xfrm>
          <a:prstGeom prst="rect">
            <a:avLst/>
          </a:prstGeom>
          <a:noFill/>
          <a:ln>
            <a:noFill/>
          </a:ln>
        </p:spPr>
      </p:pic>
      <p:sp>
        <p:nvSpPr>
          <p:cNvPr id="1868" name="Google Shape;1868;p19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 Sub-Capa Azul">
  <p:cSld name="TITLE_2">
    <p:bg>
      <p:bgPr>
        <a:solidFill>
          <a:srgbClr val="1B57FD"/>
        </a:solidFill>
      </p:bgPr>
    </p:bg>
    <p:spTree>
      <p:nvGrpSpPr>
        <p:cNvPr id="1869" name="Shape 1869"/>
        <p:cNvGrpSpPr/>
        <p:nvPr/>
      </p:nvGrpSpPr>
      <p:grpSpPr>
        <a:xfrm>
          <a:off x="0" y="0"/>
          <a:ext cx="0" cy="0"/>
          <a:chOff x="0" y="0"/>
          <a:chExt cx="0" cy="0"/>
        </a:xfrm>
      </p:grpSpPr>
      <p:cxnSp>
        <p:nvCxnSpPr>
          <p:cNvPr id="1870" name="Google Shape;1870;p191"/>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871" name="Google Shape;1871;p191"/>
          <p:cNvSpPr txBox="1"/>
          <p:nvPr>
            <p:ph idx="1"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72" name="Google Shape;1872;p191"/>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13000"/>
              <a:buFont typeface="IBM Plex Sans"/>
              <a:buNone/>
              <a:defRPr sz="13000">
                <a:solidFill>
                  <a:srgbClr val="FFFFFF"/>
                </a:solidFill>
                <a:latin typeface="IBM Plex Sans"/>
                <a:ea typeface="IBM Plex Sans"/>
                <a:cs typeface="IBM Plex Sans"/>
                <a:sym typeface="IBM Plex Sans"/>
              </a:defRPr>
            </a:lvl1pPr>
            <a:lvl2pPr lvl="1" algn="ctr">
              <a:spcBef>
                <a:spcPts val="0"/>
              </a:spcBef>
              <a:spcAft>
                <a:spcPts val="0"/>
              </a:spcAft>
              <a:buClr>
                <a:srgbClr val="FFFFFF"/>
              </a:buClr>
              <a:buSzPts val="10400"/>
              <a:buNone/>
              <a:defRPr sz="10400">
                <a:solidFill>
                  <a:srgbClr val="FFFFFF"/>
                </a:solidFill>
              </a:defRPr>
            </a:lvl2pPr>
            <a:lvl3pPr lvl="2" algn="ctr">
              <a:spcBef>
                <a:spcPts val="0"/>
              </a:spcBef>
              <a:spcAft>
                <a:spcPts val="0"/>
              </a:spcAft>
              <a:buClr>
                <a:srgbClr val="FFFFFF"/>
              </a:buClr>
              <a:buSzPts val="10400"/>
              <a:buNone/>
              <a:defRPr sz="10400">
                <a:solidFill>
                  <a:srgbClr val="FFFFFF"/>
                </a:solidFill>
              </a:defRPr>
            </a:lvl3pPr>
            <a:lvl4pPr lvl="3" algn="ctr">
              <a:spcBef>
                <a:spcPts val="0"/>
              </a:spcBef>
              <a:spcAft>
                <a:spcPts val="0"/>
              </a:spcAft>
              <a:buClr>
                <a:srgbClr val="FFFFFF"/>
              </a:buClr>
              <a:buSzPts val="10400"/>
              <a:buNone/>
              <a:defRPr sz="10400">
                <a:solidFill>
                  <a:srgbClr val="FFFFFF"/>
                </a:solidFill>
              </a:defRPr>
            </a:lvl4pPr>
            <a:lvl5pPr lvl="4" algn="ctr">
              <a:spcBef>
                <a:spcPts val="0"/>
              </a:spcBef>
              <a:spcAft>
                <a:spcPts val="0"/>
              </a:spcAft>
              <a:buClr>
                <a:srgbClr val="FFFFFF"/>
              </a:buClr>
              <a:buSzPts val="10400"/>
              <a:buNone/>
              <a:defRPr sz="10400">
                <a:solidFill>
                  <a:srgbClr val="FFFFFF"/>
                </a:solidFill>
              </a:defRPr>
            </a:lvl5pPr>
            <a:lvl6pPr lvl="5" algn="ctr">
              <a:spcBef>
                <a:spcPts val="0"/>
              </a:spcBef>
              <a:spcAft>
                <a:spcPts val="0"/>
              </a:spcAft>
              <a:buClr>
                <a:srgbClr val="FFFFFF"/>
              </a:buClr>
              <a:buSzPts val="10400"/>
              <a:buNone/>
              <a:defRPr sz="10400">
                <a:solidFill>
                  <a:srgbClr val="FFFFFF"/>
                </a:solidFill>
              </a:defRPr>
            </a:lvl6pPr>
            <a:lvl7pPr lvl="6" algn="ctr">
              <a:spcBef>
                <a:spcPts val="0"/>
              </a:spcBef>
              <a:spcAft>
                <a:spcPts val="0"/>
              </a:spcAft>
              <a:buClr>
                <a:srgbClr val="FFFFFF"/>
              </a:buClr>
              <a:buSzPts val="10400"/>
              <a:buNone/>
              <a:defRPr sz="10400">
                <a:solidFill>
                  <a:srgbClr val="FFFFFF"/>
                </a:solidFill>
              </a:defRPr>
            </a:lvl7pPr>
            <a:lvl8pPr lvl="7" algn="ctr">
              <a:spcBef>
                <a:spcPts val="0"/>
              </a:spcBef>
              <a:spcAft>
                <a:spcPts val="0"/>
              </a:spcAft>
              <a:buClr>
                <a:srgbClr val="FFFFFF"/>
              </a:buClr>
              <a:buSzPts val="10400"/>
              <a:buNone/>
              <a:defRPr sz="10400">
                <a:solidFill>
                  <a:srgbClr val="FFFFFF"/>
                </a:solidFill>
              </a:defRPr>
            </a:lvl8pPr>
            <a:lvl9pPr lvl="8" algn="ctr">
              <a:spcBef>
                <a:spcPts val="0"/>
              </a:spcBef>
              <a:spcAft>
                <a:spcPts val="0"/>
              </a:spcAft>
              <a:buClr>
                <a:srgbClr val="FFFFFF"/>
              </a:buClr>
              <a:buSzPts val="10400"/>
              <a:buNone/>
              <a:defRPr sz="10400">
                <a:solidFill>
                  <a:srgbClr val="FFFFFF"/>
                </a:solidFill>
              </a:defRPr>
            </a:lvl9pPr>
          </a:lstStyle>
          <a:p/>
        </p:txBody>
      </p:sp>
      <p:sp>
        <p:nvSpPr>
          <p:cNvPr id="1873" name="Google Shape;1873;p191"/>
          <p:cNvSpPr txBox="1"/>
          <p:nvPr>
            <p:ph idx="2"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1874" name="Google Shape;1874;p191"/>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1875" name="Google Shape;1875;p19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Sub-Capa Amarela">
  <p:cSld name="TITLE_2_2">
    <p:bg>
      <p:bgPr>
        <a:solidFill>
          <a:srgbClr val="FBE257"/>
        </a:solidFill>
      </p:bgPr>
    </p:bg>
    <p:spTree>
      <p:nvGrpSpPr>
        <p:cNvPr id="1876" name="Shape 1876"/>
        <p:cNvGrpSpPr/>
        <p:nvPr/>
      </p:nvGrpSpPr>
      <p:grpSpPr>
        <a:xfrm>
          <a:off x="0" y="0"/>
          <a:ext cx="0" cy="0"/>
          <a:chOff x="0" y="0"/>
          <a:chExt cx="0" cy="0"/>
        </a:xfrm>
      </p:grpSpPr>
      <p:cxnSp>
        <p:nvCxnSpPr>
          <p:cNvPr id="1877" name="Google Shape;1877;p192"/>
          <p:cNvCxnSpPr/>
          <p:nvPr/>
        </p:nvCxnSpPr>
        <p:spPr>
          <a:xfrm>
            <a:off x="462075" y="457200"/>
            <a:ext cx="17862300" cy="0"/>
          </a:xfrm>
          <a:prstGeom prst="straightConnector1">
            <a:avLst/>
          </a:prstGeom>
          <a:noFill/>
          <a:ln cap="flat" cmpd="sng" w="9525">
            <a:solidFill>
              <a:schemeClr val="dk1"/>
            </a:solidFill>
            <a:prstDash val="solid"/>
            <a:round/>
            <a:headEnd len="med" w="med" type="none"/>
            <a:tailEnd len="med" w="med" type="none"/>
          </a:ln>
        </p:spPr>
      </p:cxnSp>
      <p:sp>
        <p:nvSpPr>
          <p:cNvPr id="1878" name="Google Shape;1878;p19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a:spcBef>
                <a:spcPts val="0"/>
              </a:spcBef>
              <a:spcAft>
                <a:spcPts val="0"/>
              </a:spcAft>
              <a:buClr>
                <a:schemeClr val="dk1"/>
              </a:buClr>
              <a:buSzPts val="2800"/>
              <a:buNone/>
              <a:defRPr>
                <a:solidFill>
                  <a:schemeClr val="dk1"/>
                </a:solidFill>
              </a:defRPr>
            </a:lvl2pPr>
            <a:lvl3pPr lvl="2">
              <a:spcBef>
                <a:spcPts val="0"/>
              </a:spcBef>
              <a:spcAft>
                <a:spcPts val="0"/>
              </a:spcAft>
              <a:buClr>
                <a:schemeClr val="dk1"/>
              </a:buClr>
              <a:buSzPts val="2800"/>
              <a:buNone/>
              <a:defRPr>
                <a:solidFill>
                  <a:schemeClr val="dk1"/>
                </a:solidFill>
              </a:defRPr>
            </a:lvl3pPr>
            <a:lvl4pPr lvl="3">
              <a:spcBef>
                <a:spcPts val="0"/>
              </a:spcBef>
              <a:spcAft>
                <a:spcPts val="0"/>
              </a:spcAft>
              <a:buClr>
                <a:schemeClr val="dk1"/>
              </a:buClr>
              <a:buSzPts val="2800"/>
              <a:buNone/>
              <a:defRPr>
                <a:solidFill>
                  <a:schemeClr val="dk1"/>
                </a:solidFill>
              </a:defRPr>
            </a:lvl4pPr>
            <a:lvl5pPr lvl="4">
              <a:spcBef>
                <a:spcPts val="0"/>
              </a:spcBef>
              <a:spcAft>
                <a:spcPts val="0"/>
              </a:spcAft>
              <a:buClr>
                <a:schemeClr val="dk1"/>
              </a:buClr>
              <a:buSzPts val="2800"/>
              <a:buNone/>
              <a:defRPr>
                <a:solidFill>
                  <a:schemeClr val="dk1"/>
                </a:solidFill>
              </a:defRPr>
            </a:lvl5pPr>
            <a:lvl6pPr lvl="5">
              <a:spcBef>
                <a:spcPts val="0"/>
              </a:spcBef>
              <a:spcAft>
                <a:spcPts val="0"/>
              </a:spcAft>
              <a:buClr>
                <a:schemeClr val="dk1"/>
              </a:buClr>
              <a:buSzPts val="2800"/>
              <a:buNone/>
              <a:defRPr>
                <a:solidFill>
                  <a:schemeClr val="dk1"/>
                </a:solidFill>
              </a:defRPr>
            </a:lvl6pPr>
            <a:lvl7pPr lvl="6">
              <a:spcBef>
                <a:spcPts val="0"/>
              </a:spcBef>
              <a:spcAft>
                <a:spcPts val="0"/>
              </a:spcAft>
              <a:buClr>
                <a:schemeClr val="dk1"/>
              </a:buClr>
              <a:buSzPts val="2800"/>
              <a:buNone/>
              <a:defRPr>
                <a:solidFill>
                  <a:schemeClr val="dk1"/>
                </a:solidFill>
              </a:defRPr>
            </a:lvl7pPr>
            <a:lvl8pPr lvl="7">
              <a:spcBef>
                <a:spcPts val="0"/>
              </a:spcBef>
              <a:spcAft>
                <a:spcPts val="0"/>
              </a:spcAft>
              <a:buClr>
                <a:schemeClr val="dk1"/>
              </a:buClr>
              <a:buSzPts val="2800"/>
              <a:buNone/>
              <a:defRPr>
                <a:solidFill>
                  <a:schemeClr val="dk1"/>
                </a:solidFill>
              </a:defRPr>
            </a:lvl8pPr>
            <a:lvl9pPr lvl="8">
              <a:spcBef>
                <a:spcPts val="0"/>
              </a:spcBef>
              <a:spcAft>
                <a:spcPts val="0"/>
              </a:spcAft>
              <a:buClr>
                <a:schemeClr val="dk1"/>
              </a:buClr>
              <a:buSzPts val="2800"/>
              <a:buNone/>
              <a:defRPr>
                <a:solidFill>
                  <a:schemeClr val="dk1"/>
                </a:solidFill>
              </a:defRPr>
            </a:lvl9pPr>
          </a:lstStyle>
          <a:p/>
        </p:txBody>
      </p:sp>
      <p:sp>
        <p:nvSpPr>
          <p:cNvPr id="1879" name="Google Shape;1879;p19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880" name="Google Shape;1880;p192"/>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1881" name="Google Shape;1881;p192"/>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13000"/>
              <a:buFont typeface="IBM Plex Sans"/>
              <a:buNone/>
              <a:defRPr sz="13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882" name="Google Shape;1882;p19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 Telco ENG - Fundo azul">
  <p:cSld name="SECTION_HEADER_1_1_1_4">
    <p:bg>
      <p:bgPr>
        <a:solidFill>
          <a:srgbClr val="1B57FD"/>
        </a:solidFill>
      </p:bgPr>
    </p:bg>
    <p:spTree>
      <p:nvGrpSpPr>
        <p:cNvPr id="166" name="Shape 166"/>
        <p:cNvGrpSpPr/>
        <p:nvPr/>
      </p:nvGrpSpPr>
      <p:grpSpPr>
        <a:xfrm>
          <a:off x="0" y="0"/>
          <a:ext cx="0" cy="0"/>
          <a:chOff x="0" y="0"/>
          <a:chExt cx="0" cy="0"/>
        </a:xfrm>
      </p:grpSpPr>
      <p:pic>
        <p:nvPicPr>
          <p:cNvPr id="167" name="Google Shape;167;p20"/>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68" name="Google Shape;168;p2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169" name="Google Shape;169;p20"/>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70" name="Google Shape;170;p20"/>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71" name="Google Shape;171;p2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72" name="Google Shape;172;p20"/>
          <p:cNvSpPr txBox="1"/>
          <p:nvPr/>
        </p:nvSpPr>
        <p:spPr>
          <a:xfrm>
            <a:off x="346692" y="209388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Telco &amp;</a:t>
            </a:r>
            <a:endParaRPr sz="9000">
              <a:solidFill>
                <a:srgbClr val="FFFFFF"/>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Future Internet</a:t>
            </a:r>
            <a:endParaRPr sz="9000">
              <a:solidFill>
                <a:srgbClr val="FFFFFF"/>
              </a:solidFill>
              <a:latin typeface="IBM Plex Sans"/>
              <a:ea typeface="IBM Plex Sans"/>
              <a:cs typeface="IBM Plex Sans"/>
              <a:sym typeface="IBM Plex Sans"/>
            </a:endParaRPr>
          </a:p>
        </p:txBody>
      </p:sp>
      <p:sp>
        <p:nvSpPr>
          <p:cNvPr id="173" name="Google Shape;173;p20"/>
          <p:cNvSpPr txBox="1"/>
          <p:nvPr/>
        </p:nvSpPr>
        <p:spPr>
          <a:xfrm>
            <a:off x="5389690" y="5613675"/>
            <a:ext cx="36663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The Internet is not everywhere yet, but that’s what we work for.</a:t>
            </a:r>
            <a:endParaRPr sz="2600">
              <a:solidFill>
                <a:srgbClr val="FFFFFF"/>
              </a:solidFill>
              <a:latin typeface="IBM Plex Mono"/>
              <a:ea typeface="IBM Plex Mono"/>
              <a:cs typeface="IBM Plex Mono"/>
              <a:sym typeface="IBM Plex Mono"/>
            </a:endParaRPr>
          </a:p>
        </p:txBody>
      </p:sp>
      <p:sp>
        <p:nvSpPr>
          <p:cNvPr id="174" name="Google Shape;174;p20"/>
          <p:cNvSpPr txBox="1"/>
          <p:nvPr/>
        </p:nvSpPr>
        <p:spPr>
          <a:xfrm>
            <a:off x="10442404" y="56323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Today, everything happens at an amazing pace and, therefore, better infrastructures and networks are needed to keep up with developments. Research and development of intelligent solutions for the Internet of The Future is one of our priorities.</a:t>
            </a:r>
            <a:endParaRPr sz="2250">
              <a:solidFill>
                <a:srgbClr val="FFFFFF"/>
              </a:solidFill>
              <a:latin typeface="IBM Plex Sans"/>
              <a:ea typeface="IBM Plex Sans"/>
              <a:cs typeface="IBM Plex Sans"/>
              <a:sym typeface="IBM Plex Sans"/>
            </a:endParaRPr>
          </a:p>
        </p:txBody>
      </p:sp>
      <p:sp>
        <p:nvSpPr>
          <p:cNvPr id="175" name="Google Shape;175;p2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ub-sub-Capa ">
  <p:cSld name="TITLE_2_1">
    <p:bg>
      <p:bgPr>
        <a:solidFill>
          <a:srgbClr val="FFFFFF"/>
        </a:solidFill>
      </p:bgPr>
    </p:bg>
    <p:spTree>
      <p:nvGrpSpPr>
        <p:cNvPr id="1883" name="Shape 1883"/>
        <p:cNvGrpSpPr/>
        <p:nvPr/>
      </p:nvGrpSpPr>
      <p:grpSpPr>
        <a:xfrm>
          <a:off x="0" y="0"/>
          <a:ext cx="0" cy="0"/>
          <a:chOff x="0" y="0"/>
          <a:chExt cx="0" cy="0"/>
        </a:xfrm>
      </p:grpSpPr>
      <p:cxnSp>
        <p:nvCxnSpPr>
          <p:cNvPr id="1884" name="Google Shape;1884;p193"/>
          <p:cNvCxnSpPr/>
          <p:nvPr/>
        </p:nvCxnSpPr>
        <p:spPr>
          <a:xfrm>
            <a:off x="462075" y="457200"/>
            <a:ext cx="17862300" cy="0"/>
          </a:xfrm>
          <a:prstGeom prst="straightConnector1">
            <a:avLst/>
          </a:prstGeom>
          <a:noFill/>
          <a:ln cap="flat" cmpd="sng" w="9525">
            <a:solidFill>
              <a:srgbClr val="1B57FD"/>
            </a:solidFill>
            <a:prstDash val="solid"/>
            <a:round/>
            <a:headEnd len="med" w="med" type="none"/>
            <a:tailEnd len="med" w="med" type="none"/>
          </a:ln>
        </p:spPr>
      </p:cxnSp>
      <p:sp>
        <p:nvSpPr>
          <p:cNvPr id="1885" name="Google Shape;1885;p19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1B57FD"/>
              </a:buClr>
              <a:buSzPts val="1650"/>
              <a:buFont typeface="IBM Plex Sans"/>
              <a:buNone/>
              <a:defRPr sz="1650">
                <a:solidFill>
                  <a:srgbClr val="1B57FD"/>
                </a:solidFill>
                <a:latin typeface="IBM Plex Sans"/>
                <a:ea typeface="IBM Plex Sans"/>
                <a:cs typeface="IBM Plex Sans"/>
                <a:sym typeface="IBM Plex Sans"/>
              </a:defRPr>
            </a:lvl1pPr>
            <a:lvl2pPr lvl="1">
              <a:spcBef>
                <a:spcPts val="0"/>
              </a:spcBef>
              <a:spcAft>
                <a:spcPts val="0"/>
              </a:spcAft>
              <a:buClr>
                <a:srgbClr val="1B57FD"/>
              </a:buClr>
              <a:buSzPts val="2800"/>
              <a:buNone/>
              <a:defRPr>
                <a:solidFill>
                  <a:srgbClr val="1B57FD"/>
                </a:solidFill>
              </a:defRPr>
            </a:lvl2pPr>
            <a:lvl3pPr lvl="2">
              <a:spcBef>
                <a:spcPts val="0"/>
              </a:spcBef>
              <a:spcAft>
                <a:spcPts val="0"/>
              </a:spcAft>
              <a:buClr>
                <a:srgbClr val="1B57FD"/>
              </a:buClr>
              <a:buSzPts val="2800"/>
              <a:buNone/>
              <a:defRPr>
                <a:solidFill>
                  <a:srgbClr val="1B57FD"/>
                </a:solidFill>
              </a:defRPr>
            </a:lvl3pPr>
            <a:lvl4pPr lvl="3">
              <a:spcBef>
                <a:spcPts val="0"/>
              </a:spcBef>
              <a:spcAft>
                <a:spcPts val="0"/>
              </a:spcAft>
              <a:buClr>
                <a:srgbClr val="1B57FD"/>
              </a:buClr>
              <a:buSzPts val="2800"/>
              <a:buNone/>
              <a:defRPr>
                <a:solidFill>
                  <a:srgbClr val="1B57FD"/>
                </a:solidFill>
              </a:defRPr>
            </a:lvl4pPr>
            <a:lvl5pPr lvl="4">
              <a:spcBef>
                <a:spcPts val="0"/>
              </a:spcBef>
              <a:spcAft>
                <a:spcPts val="0"/>
              </a:spcAft>
              <a:buClr>
                <a:srgbClr val="1B57FD"/>
              </a:buClr>
              <a:buSzPts val="2800"/>
              <a:buNone/>
              <a:defRPr>
                <a:solidFill>
                  <a:srgbClr val="1B57FD"/>
                </a:solidFill>
              </a:defRPr>
            </a:lvl5pPr>
            <a:lvl6pPr lvl="5">
              <a:spcBef>
                <a:spcPts val="0"/>
              </a:spcBef>
              <a:spcAft>
                <a:spcPts val="0"/>
              </a:spcAft>
              <a:buClr>
                <a:srgbClr val="1B57FD"/>
              </a:buClr>
              <a:buSzPts val="2800"/>
              <a:buNone/>
              <a:defRPr>
                <a:solidFill>
                  <a:srgbClr val="1B57FD"/>
                </a:solidFill>
              </a:defRPr>
            </a:lvl6pPr>
            <a:lvl7pPr lvl="6">
              <a:spcBef>
                <a:spcPts val="0"/>
              </a:spcBef>
              <a:spcAft>
                <a:spcPts val="0"/>
              </a:spcAft>
              <a:buClr>
                <a:srgbClr val="1B57FD"/>
              </a:buClr>
              <a:buSzPts val="2800"/>
              <a:buNone/>
              <a:defRPr>
                <a:solidFill>
                  <a:srgbClr val="1B57FD"/>
                </a:solidFill>
              </a:defRPr>
            </a:lvl7pPr>
            <a:lvl8pPr lvl="7">
              <a:spcBef>
                <a:spcPts val="0"/>
              </a:spcBef>
              <a:spcAft>
                <a:spcPts val="0"/>
              </a:spcAft>
              <a:buClr>
                <a:srgbClr val="1B57FD"/>
              </a:buClr>
              <a:buSzPts val="2800"/>
              <a:buNone/>
              <a:defRPr>
                <a:solidFill>
                  <a:srgbClr val="1B57FD"/>
                </a:solidFill>
              </a:defRPr>
            </a:lvl8pPr>
            <a:lvl9pPr lvl="8">
              <a:spcBef>
                <a:spcPts val="0"/>
              </a:spcBef>
              <a:spcAft>
                <a:spcPts val="0"/>
              </a:spcAft>
              <a:buClr>
                <a:srgbClr val="1B57FD"/>
              </a:buClr>
              <a:buSzPts val="2800"/>
              <a:buNone/>
              <a:defRPr>
                <a:solidFill>
                  <a:srgbClr val="1B57FD"/>
                </a:solidFill>
              </a:defRPr>
            </a:lvl9pPr>
          </a:lstStyle>
          <a:p/>
        </p:txBody>
      </p:sp>
      <p:sp>
        <p:nvSpPr>
          <p:cNvPr id="1886" name="Google Shape;1886;p19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1B57FD"/>
              </a:buClr>
              <a:buSzPts val="1650"/>
              <a:buFont typeface="IBM Plex Sans"/>
              <a:buNone/>
              <a:defRPr sz="1650">
                <a:solidFill>
                  <a:srgbClr val="1B57FD"/>
                </a:solidFill>
                <a:latin typeface="IBM Plex Sans"/>
                <a:ea typeface="IBM Plex Sans"/>
                <a:cs typeface="IBM Plex Sans"/>
                <a:sym typeface="IBM Plex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887" name="Google Shape;1887;p193"/>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1888" name="Google Shape;1888;p193"/>
          <p:cNvSpPr txBox="1"/>
          <p:nvPr>
            <p:ph idx="3" type="subTitle"/>
          </p:nvPr>
        </p:nvSpPr>
        <p:spPr>
          <a:xfrm>
            <a:off x="5291571"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1B57FD"/>
              </a:buClr>
              <a:buSzPts val="1650"/>
              <a:buFont typeface="IBM Plex Sans"/>
              <a:buNone/>
              <a:defRPr sz="1650">
                <a:solidFill>
                  <a:srgbClr val="1B57FD"/>
                </a:solidFill>
                <a:latin typeface="IBM Plex Sans"/>
                <a:ea typeface="IBM Plex Sans"/>
                <a:cs typeface="IBM Plex Sans"/>
                <a:sym typeface="IBM Plex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89" name="Google Shape;1889;p193"/>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1B57FD"/>
              </a:buClr>
              <a:buSzPts val="13000"/>
              <a:buFont typeface="IBM Plex Sans"/>
              <a:buNone/>
              <a:defRPr sz="13000">
                <a:solidFill>
                  <a:srgbClr val="1B57FD"/>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890" name="Google Shape;1890;p19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rgbClr val="184EFD"/>
                </a:solidFill>
                <a:latin typeface="IBM Plex Sans"/>
                <a:ea typeface="IBM Plex Sans"/>
                <a:cs typeface="IBM Plex Sans"/>
                <a:sym typeface="IBM Plex Sans"/>
              </a:defRPr>
            </a:lvl1pPr>
            <a:lvl2pPr lvl="1">
              <a:buNone/>
              <a:defRPr sz="1650">
                <a:solidFill>
                  <a:srgbClr val="184EFD"/>
                </a:solidFill>
                <a:latin typeface="IBM Plex Sans"/>
                <a:ea typeface="IBM Plex Sans"/>
                <a:cs typeface="IBM Plex Sans"/>
                <a:sym typeface="IBM Plex Sans"/>
              </a:defRPr>
            </a:lvl2pPr>
            <a:lvl3pPr lvl="2">
              <a:buNone/>
              <a:defRPr sz="1650">
                <a:solidFill>
                  <a:srgbClr val="184EFD"/>
                </a:solidFill>
                <a:latin typeface="IBM Plex Sans"/>
                <a:ea typeface="IBM Plex Sans"/>
                <a:cs typeface="IBM Plex Sans"/>
                <a:sym typeface="IBM Plex Sans"/>
              </a:defRPr>
            </a:lvl3pPr>
            <a:lvl4pPr lvl="3">
              <a:buNone/>
              <a:defRPr sz="1650">
                <a:solidFill>
                  <a:srgbClr val="184EFD"/>
                </a:solidFill>
                <a:latin typeface="IBM Plex Sans"/>
                <a:ea typeface="IBM Plex Sans"/>
                <a:cs typeface="IBM Plex Sans"/>
                <a:sym typeface="IBM Plex Sans"/>
              </a:defRPr>
            </a:lvl4pPr>
            <a:lvl5pPr lvl="4">
              <a:buNone/>
              <a:defRPr sz="1650">
                <a:solidFill>
                  <a:srgbClr val="184EFD"/>
                </a:solidFill>
                <a:latin typeface="IBM Plex Sans"/>
                <a:ea typeface="IBM Plex Sans"/>
                <a:cs typeface="IBM Plex Sans"/>
                <a:sym typeface="IBM Plex Sans"/>
              </a:defRPr>
            </a:lvl5pPr>
            <a:lvl6pPr lvl="5">
              <a:buNone/>
              <a:defRPr sz="1650">
                <a:solidFill>
                  <a:srgbClr val="184EFD"/>
                </a:solidFill>
                <a:latin typeface="IBM Plex Sans"/>
                <a:ea typeface="IBM Plex Sans"/>
                <a:cs typeface="IBM Plex Sans"/>
                <a:sym typeface="IBM Plex Sans"/>
              </a:defRPr>
            </a:lvl6pPr>
            <a:lvl7pPr lvl="6">
              <a:buNone/>
              <a:defRPr sz="1650">
                <a:solidFill>
                  <a:srgbClr val="184EFD"/>
                </a:solidFill>
                <a:latin typeface="IBM Plex Sans"/>
                <a:ea typeface="IBM Plex Sans"/>
                <a:cs typeface="IBM Plex Sans"/>
                <a:sym typeface="IBM Plex Sans"/>
              </a:defRPr>
            </a:lvl7pPr>
            <a:lvl8pPr lvl="7">
              <a:buNone/>
              <a:defRPr sz="1650">
                <a:solidFill>
                  <a:srgbClr val="184EFD"/>
                </a:solidFill>
                <a:latin typeface="IBM Plex Sans"/>
                <a:ea typeface="IBM Plex Sans"/>
                <a:cs typeface="IBM Plex Sans"/>
                <a:sym typeface="IBM Plex Sans"/>
              </a:defRPr>
            </a:lvl8pPr>
            <a:lvl9pPr lvl="8">
              <a:buNone/>
              <a:defRPr sz="1650">
                <a:solidFill>
                  <a:srgbClr val="184EFD"/>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ub-sub-sub-Capa ">
  <p:cSld name="TITLE_2_1_1">
    <p:bg>
      <p:bgPr>
        <a:solidFill>
          <a:srgbClr val="FFFFFF"/>
        </a:solidFill>
      </p:bgPr>
    </p:bg>
    <p:spTree>
      <p:nvGrpSpPr>
        <p:cNvPr id="1891" name="Shape 1891"/>
        <p:cNvGrpSpPr/>
        <p:nvPr/>
      </p:nvGrpSpPr>
      <p:grpSpPr>
        <a:xfrm>
          <a:off x="0" y="0"/>
          <a:ext cx="0" cy="0"/>
          <a:chOff x="0" y="0"/>
          <a:chExt cx="0" cy="0"/>
        </a:xfrm>
      </p:grpSpPr>
      <p:sp>
        <p:nvSpPr>
          <p:cNvPr id="1892" name="Google Shape;1892;p194"/>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13000"/>
              <a:buFont typeface="IBM Plex Sans"/>
              <a:buNone/>
              <a:defRPr sz="13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cxnSp>
        <p:nvCxnSpPr>
          <p:cNvPr id="1893" name="Google Shape;1893;p19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894" name="Google Shape;1894;p19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1895" name="Google Shape;1895;p19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1896" name="Google Shape;1896;p194"/>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1897" name="Google Shape;1897;p194"/>
          <p:cNvSpPr txBox="1"/>
          <p:nvPr>
            <p:ph idx="4" type="subTitle"/>
          </p:nvPr>
        </p:nvSpPr>
        <p:spPr>
          <a:xfrm>
            <a:off x="10314011"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1898" name="Google Shape;1898;p194"/>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1899" name="Google Shape;1899;p19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sitório de ícones">
  <p:cSld name="TITLE_2_1_1_2">
    <p:bg>
      <p:bgPr>
        <a:solidFill>
          <a:srgbClr val="FFFFFF"/>
        </a:solidFill>
      </p:bgPr>
    </p:bg>
    <p:spTree>
      <p:nvGrpSpPr>
        <p:cNvPr id="1900" name="Shape 1900"/>
        <p:cNvGrpSpPr/>
        <p:nvPr/>
      </p:nvGrpSpPr>
      <p:grpSpPr>
        <a:xfrm>
          <a:off x="0" y="0"/>
          <a:ext cx="0" cy="0"/>
          <a:chOff x="0" y="0"/>
          <a:chExt cx="0" cy="0"/>
        </a:xfrm>
      </p:grpSpPr>
      <p:cxnSp>
        <p:nvCxnSpPr>
          <p:cNvPr id="1901" name="Google Shape;1901;p19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pic>
        <p:nvPicPr>
          <p:cNvPr id="1902" name="Google Shape;1902;p195"/>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1903" name="Google Shape;1903;p195"/>
          <p:cNvSpPr txBox="1"/>
          <p:nvPr/>
        </p:nvSpPr>
        <p:spPr>
          <a:xfrm>
            <a:off x="350575" y="1099000"/>
            <a:ext cx="23934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Actions</a:t>
            </a:r>
            <a:endParaRPr sz="1650">
              <a:latin typeface="IBM Plex Sans Medium"/>
              <a:ea typeface="IBM Plex Sans Medium"/>
              <a:cs typeface="IBM Plex Sans Medium"/>
              <a:sym typeface="IBM Plex Sans Medium"/>
            </a:endParaRPr>
          </a:p>
        </p:txBody>
      </p:sp>
      <p:sp>
        <p:nvSpPr>
          <p:cNvPr id="1904" name="Google Shape;1904;p195"/>
          <p:cNvSpPr txBox="1"/>
          <p:nvPr/>
        </p:nvSpPr>
        <p:spPr>
          <a:xfrm>
            <a:off x="390465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Audio and image</a:t>
            </a:r>
            <a:endParaRPr sz="1650">
              <a:latin typeface="IBM Plex Sans Medium"/>
              <a:ea typeface="IBM Plex Sans Medium"/>
              <a:cs typeface="IBM Plex Sans Medium"/>
              <a:sym typeface="IBM Plex Sans Medium"/>
            </a:endParaRPr>
          </a:p>
        </p:txBody>
      </p:sp>
      <p:sp>
        <p:nvSpPr>
          <p:cNvPr id="1905" name="Google Shape;1905;p195"/>
          <p:cNvSpPr txBox="1"/>
          <p:nvPr/>
        </p:nvSpPr>
        <p:spPr>
          <a:xfrm>
            <a:off x="676926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Services/Transports</a:t>
            </a:r>
            <a:endParaRPr sz="1650">
              <a:latin typeface="IBM Plex Sans Medium"/>
              <a:ea typeface="IBM Plex Sans Medium"/>
              <a:cs typeface="IBM Plex Sans Medium"/>
              <a:sym typeface="IBM Plex Sans Medium"/>
            </a:endParaRPr>
          </a:p>
        </p:txBody>
      </p:sp>
      <p:sp>
        <p:nvSpPr>
          <p:cNvPr id="1906" name="Google Shape;1906;p195"/>
          <p:cNvSpPr txBox="1"/>
          <p:nvPr/>
        </p:nvSpPr>
        <p:spPr>
          <a:xfrm>
            <a:off x="963387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Map</a:t>
            </a:r>
            <a:endParaRPr sz="1650">
              <a:latin typeface="IBM Plex Sans Medium"/>
              <a:ea typeface="IBM Plex Sans Medium"/>
              <a:cs typeface="IBM Plex Sans Medium"/>
              <a:sym typeface="IBM Plex Sans Medium"/>
            </a:endParaRPr>
          </a:p>
        </p:txBody>
      </p:sp>
      <p:sp>
        <p:nvSpPr>
          <p:cNvPr id="1907" name="Google Shape;1907;p195"/>
          <p:cNvSpPr txBox="1"/>
          <p:nvPr/>
        </p:nvSpPr>
        <p:spPr>
          <a:xfrm>
            <a:off x="1249848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Weather</a:t>
            </a:r>
            <a:endParaRPr sz="1650">
              <a:latin typeface="IBM Plex Sans Medium"/>
              <a:ea typeface="IBM Plex Sans Medium"/>
              <a:cs typeface="IBM Plex Sans Medium"/>
              <a:sym typeface="IBM Plex Sans Medium"/>
            </a:endParaRPr>
          </a:p>
        </p:txBody>
      </p:sp>
      <p:sp>
        <p:nvSpPr>
          <p:cNvPr id="1908" name="Google Shape;1908;p195"/>
          <p:cNvSpPr txBox="1"/>
          <p:nvPr/>
        </p:nvSpPr>
        <p:spPr>
          <a:xfrm>
            <a:off x="1536309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City</a:t>
            </a:r>
            <a:endParaRPr sz="1650">
              <a:latin typeface="IBM Plex Sans Medium"/>
              <a:ea typeface="IBM Plex Sans Medium"/>
              <a:cs typeface="IBM Plex Sans Medium"/>
              <a:sym typeface="IBM Plex Sans Medium"/>
            </a:endParaRPr>
          </a:p>
        </p:txBody>
      </p:sp>
      <p:sp>
        <p:nvSpPr>
          <p:cNvPr id="1909" name="Google Shape;1909;p195"/>
          <p:cNvSpPr txBox="1"/>
          <p:nvPr/>
        </p:nvSpPr>
        <p:spPr>
          <a:xfrm>
            <a:off x="350575" y="5571525"/>
            <a:ext cx="20190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Nature and energy</a:t>
            </a:r>
            <a:endParaRPr sz="1650">
              <a:latin typeface="IBM Plex Sans Medium"/>
              <a:ea typeface="IBM Plex Sans Medium"/>
              <a:cs typeface="IBM Plex Sans Medium"/>
              <a:sym typeface="IBM Plex Sans Medium"/>
            </a:endParaRPr>
          </a:p>
        </p:txBody>
      </p:sp>
      <p:sp>
        <p:nvSpPr>
          <p:cNvPr id="1910" name="Google Shape;1910;p195"/>
          <p:cNvSpPr txBox="1"/>
          <p:nvPr/>
        </p:nvSpPr>
        <p:spPr>
          <a:xfrm>
            <a:off x="3289521" y="5571525"/>
            <a:ext cx="12021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Directions</a:t>
            </a:r>
            <a:endParaRPr sz="1650">
              <a:latin typeface="IBM Plex Sans Medium"/>
              <a:ea typeface="IBM Plex Sans Medium"/>
              <a:cs typeface="IBM Plex Sans Medium"/>
              <a:sym typeface="IBM Plex Sans Medium"/>
            </a:endParaRPr>
          </a:p>
        </p:txBody>
      </p:sp>
      <p:sp>
        <p:nvSpPr>
          <p:cNvPr id="1911" name="Google Shape;1911;p195"/>
          <p:cNvSpPr txBox="1"/>
          <p:nvPr/>
        </p:nvSpPr>
        <p:spPr>
          <a:xfrm>
            <a:off x="5411568" y="5571525"/>
            <a:ext cx="13326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Notification</a:t>
            </a:r>
            <a:endParaRPr sz="1650">
              <a:latin typeface="IBM Plex Sans Medium"/>
              <a:ea typeface="IBM Plex Sans Medium"/>
              <a:cs typeface="IBM Plex Sans Medium"/>
              <a:sym typeface="IBM Plex Sans Medium"/>
            </a:endParaRPr>
          </a:p>
        </p:txBody>
      </p:sp>
      <p:sp>
        <p:nvSpPr>
          <p:cNvPr id="1912" name="Google Shape;1912;p195"/>
          <p:cNvSpPr txBox="1"/>
          <p:nvPr/>
        </p:nvSpPr>
        <p:spPr>
          <a:xfrm>
            <a:off x="7664114" y="5571525"/>
            <a:ext cx="7386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Data</a:t>
            </a:r>
            <a:endParaRPr sz="1650">
              <a:latin typeface="IBM Plex Sans Medium"/>
              <a:ea typeface="IBM Plex Sans Medium"/>
              <a:cs typeface="IBM Plex Sans Medium"/>
              <a:sym typeface="IBM Plex Sans Medium"/>
            </a:endParaRPr>
          </a:p>
        </p:txBody>
      </p:sp>
      <p:sp>
        <p:nvSpPr>
          <p:cNvPr id="1913" name="Google Shape;1913;p195"/>
          <p:cNvSpPr txBox="1"/>
          <p:nvPr/>
        </p:nvSpPr>
        <p:spPr>
          <a:xfrm>
            <a:off x="9322673" y="5571525"/>
            <a:ext cx="11541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Payments</a:t>
            </a:r>
            <a:endParaRPr sz="1650">
              <a:latin typeface="IBM Plex Sans Medium"/>
              <a:ea typeface="IBM Plex Sans Medium"/>
              <a:cs typeface="IBM Plex Sans Medium"/>
              <a:sym typeface="IBM Plex Sans Medium"/>
            </a:endParaRPr>
          </a:p>
        </p:txBody>
      </p:sp>
      <p:sp>
        <p:nvSpPr>
          <p:cNvPr id="1914" name="Google Shape;1914;p195"/>
          <p:cNvSpPr txBox="1"/>
          <p:nvPr/>
        </p:nvSpPr>
        <p:spPr>
          <a:xfrm>
            <a:off x="11396707" y="5571525"/>
            <a:ext cx="15717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Date and time</a:t>
            </a:r>
            <a:endParaRPr sz="1650">
              <a:latin typeface="IBM Plex Sans Medium"/>
              <a:ea typeface="IBM Plex Sans Medium"/>
              <a:cs typeface="IBM Plex Sans Medium"/>
              <a:sym typeface="IBM Plex Sans Medium"/>
            </a:endParaRPr>
          </a:p>
        </p:txBody>
      </p:sp>
      <p:sp>
        <p:nvSpPr>
          <p:cNvPr id="1915" name="Google Shape;1915;p195"/>
          <p:cNvSpPr txBox="1"/>
          <p:nvPr/>
        </p:nvSpPr>
        <p:spPr>
          <a:xfrm>
            <a:off x="13960130" y="5571525"/>
            <a:ext cx="6291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User</a:t>
            </a:r>
            <a:endParaRPr sz="1650">
              <a:latin typeface="IBM Plex Sans Medium"/>
              <a:ea typeface="IBM Plex Sans Medium"/>
              <a:cs typeface="IBM Plex Sans Medium"/>
              <a:sym typeface="IBM Plex Sans Medium"/>
            </a:endParaRPr>
          </a:p>
        </p:txBody>
      </p:sp>
      <p:sp>
        <p:nvSpPr>
          <p:cNvPr id="1916" name="Google Shape;1916;p195"/>
          <p:cNvSpPr txBox="1"/>
          <p:nvPr/>
        </p:nvSpPr>
        <p:spPr>
          <a:xfrm>
            <a:off x="15938227" y="5571525"/>
            <a:ext cx="8433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Social</a:t>
            </a:r>
            <a:endParaRPr sz="1650">
              <a:latin typeface="IBM Plex Sans Medium"/>
              <a:ea typeface="IBM Plex Sans Medium"/>
              <a:cs typeface="IBM Plex Sans Medium"/>
              <a:sym typeface="IBM Plex Sans Medium"/>
            </a:endParaRPr>
          </a:p>
        </p:txBody>
      </p:sp>
      <p:sp>
        <p:nvSpPr>
          <p:cNvPr id="1917" name="Google Shape;1917;p195"/>
          <p:cNvSpPr txBox="1"/>
          <p:nvPr/>
        </p:nvSpPr>
        <p:spPr>
          <a:xfrm>
            <a:off x="457200" y="8543775"/>
            <a:ext cx="88005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solidFill>
                  <a:srgbClr val="1B57FD"/>
                </a:solidFill>
                <a:latin typeface="IBM Plex Sans Medium"/>
                <a:ea typeface="IBM Plex Sans Medium"/>
                <a:cs typeface="IBM Plex Sans Medium"/>
                <a:sym typeface="IBM Plex Sans Medium"/>
              </a:rPr>
              <a:t>Copiar e colar os ícones na página pretendida, ajustar o tamanho proporcionalmente</a:t>
            </a:r>
            <a:endParaRPr sz="1650">
              <a:solidFill>
                <a:srgbClr val="1B57FD"/>
              </a:solidFill>
              <a:latin typeface="IBM Plex Sans Medium"/>
              <a:ea typeface="IBM Plex Sans Medium"/>
              <a:cs typeface="IBM Plex Sans Medium"/>
              <a:sym typeface="IBM Plex Sans Medium"/>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 Capa com imagem vertical">
  <p:cSld name="TITLE_1">
    <p:bg>
      <p:bgPr>
        <a:solidFill>
          <a:srgbClr val="1B57FD"/>
        </a:solidFill>
      </p:bgPr>
    </p:bg>
    <p:spTree>
      <p:nvGrpSpPr>
        <p:cNvPr id="1918" name="Shape 1918"/>
        <p:cNvGrpSpPr/>
        <p:nvPr/>
      </p:nvGrpSpPr>
      <p:grpSpPr>
        <a:xfrm>
          <a:off x="0" y="0"/>
          <a:ext cx="0" cy="0"/>
          <a:chOff x="0" y="0"/>
          <a:chExt cx="0" cy="0"/>
        </a:xfrm>
      </p:grpSpPr>
      <p:sp>
        <p:nvSpPr>
          <p:cNvPr id="1919" name="Google Shape;1919;p196"/>
          <p:cNvSpPr/>
          <p:nvPr>
            <p:ph idx="2" type="pic"/>
          </p:nvPr>
        </p:nvSpPr>
        <p:spPr>
          <a:xfrm>
            <a:off x="12801875" y="1296000"/>
            <a:ext cx="5048400" cy="7467300"/>
          </a:xfrm>
          <a:prstGeom prst="rect">
            <a:avLst/>
          </a:prstGeom>
          <a:noFill/>
          <a:ln>
            <a:noFill/>
          </a:ln>
        </p:spPr>
      </p:sp>
      <p:cxnSp>
        <p:nvCxnSpPr>
          <p:cNvPr id="1920" name="Google Shape;1920;p196"/>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921" name="Google Shape;1921;p196"/>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000"/>
              <a:buFont typeface="IBM Plex Sans"/>
              <a:buNone/>
              <a:defRPr sz="130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pic>
        <p:nvPicPr>
          <p:cNvPr id="1922" name="Google Shape;1922;p196"/>
          <p:cNvPicPr preferRelativeResize="0"/>
          <p:nvPr/>
        </p:nvPicPr>
        <p:blipFill>
          <a:blip r:embed="rId2">
            <a:alphaModFix/>
          </a:blip>
          <a:stretch>
            <a:fillRect/>
          </a:stretch>
        </p:blipFill>
        <p:spPr>
          <a:xfrm>
            <a:off x="457200" y="9237875"/>
            <a:ext cx="2985100" cy="591925"/>
          </a:xfrm>
          <a:prstGeom prst="rect">
            <a:avLst/>
          </a:prstGeom>
          <a:noFill/>
          <a:ln>
            <a:noFill/>
          </a:ln>
        </p:spPr>
      </p:pic>
      <p:sp>
        <p:nvSpPr>
          <p:cNvPr id="1923" name="Google Shape;1923;p19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 Capa com imagem de fundo">
  <p:cSld name="TITLE_1_2">
    <p:bg>
      <p:bgPr>
        <a:solidFill>
          <a:schemeClr val="dk1"/>
        </a:solidFill>
      </p:bgPr>
    </p:bg>
    <p:spTree>
      <p:nvGrpSpPr>
        <p:cNvPr id="1924" name="Shape 1924"/>
        <p:cNvGrpSpPr/>
        <p:nvPr/>
      </p:nvGrpSpPr>
      <p:grpSpPr>
        <a:xfrm>
          <a:off x="0" y="0"/>
          <a:ext cx="0" cy="0"/>
          <a:chOff x="0" y="0"/>
          <a:chExt cx="0" cy="0"/>
        </a:xfrm>
      </p:grpSpPr>
      <p:sp>
        <p:nvSpPr>
          <p:cNvPr id="1925" name="Google Shape;1925;p197"/>
          <p:cNvSpPr/>
          <p:nvPr>
            <p:ph idx="2" type="pic"/>
          </p:nvPr>
        </p:nvSpPr>
        <p:spPr>
          <a:xfrm>
            <a:off x="0" y="0"/>
            <a:ext cx="18288000" cy="10287000"/>
          </a:xfrm>
          <a:prstGeom prst="rect">
            <a:avLst/>
          </a:prstGeom>
          <a:noFill/>
          <a:ln>
            <a:noFill/>
          </a:ln>
        </p:spPr>
      </p:sp>
      <p:cxnSp>
        <p:nvCxnSpPr>
          <p:cNvPr id="1926" name="Google Shape;1926;p197"/>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927" name="Google Shape;1927;p197"/>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000"/>
              <a:buFont typeface="IBM Plex Sans"/>
              <a:buNone/>
              <a:defRPr sz="130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pic>
        <p:nvPicPr>
          <p:cNvPr id="1928" name="Google Shape;1928;p197"/>
          <p:cNvPicPr preferRelativeResize="0"/>
          <p:nvPr/>
        </p:nvPicPr>
        <p:blipFill>
          <a:blip r:embed="rId2">
            <a:alphaModFix/>
          </a:blip>
          <a:stretch>
            <a:fillRect/>
          </a:stretch>
        </p:blipFill>
        <p:spPr>
          <a:xfrm>
            <a:off x="457200" y="9237875"/>
            <a:ext cx="2985100" cy="591925"/>
          </a:xfrm>
          <a:prstGeom prst="rect">
            <a:avLst/>
          </a:prstGeom>
          <a:noFill/>
          <a:ln>
            <a:noFill/>
          </a:ln>
        </p:spPr>
      </p:pic>
      <p:sp>
        <p:nvSpPr>
          <p:cNvPr id="1929" name="Google Shape;1929;p19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 Capa com imagem horizontal">
  <p:cSld name="TITLE_1_1">
    <p:bg>
      <p:bgPr>
        <a:solidFill>
          <a:srgbClr val="1B57FD"/>
        </a:solidFill>
      </p:bgPr>
    </p:bg>
    <p:spTree>
      <p:nvGrpSpPr>
        <p:cNvPr id="1930" name="Shape 1930"/>
        <p:cNvGrpSpPr/>
        <p:nvPr/>
      </p:nvGrpSpPr>
      <p:grpSpPr>
        <a:xfrm>
          <a:off x="0" y="0"/>
          <a:ext cx="0" cy="0"/>
          <a:chOff x="0" y="0"/>
          <a:chExt cx="0" cy="0"/>
        </a:xfrm>
      </p:grpSpPr>
      <p:sp>
        <p:nvSpPr>
          <p:cNvPr id="1931" name="Google Shape;1931;p198"/>
          <p:cNvSpPr/>
          <p:nvPr>
            <p:ph idx="2" type="pic"/>
          </p:nvPr>
        </p:nvSpPr>
        <p:spPr>
          <a:xfrm>
            <a:off x="8000575" y="2590650"/>
            <a:ext cx="8573100" cy="6172500"/>
          </a:xfrm>
          <a:prstGeom prst="rect">
            <a:avLst/>
          </a:prstGeom>
          <a:noFill/>
          <a:ln>
            <a:noFill/>
          </a:ln>
        </p:spPr>
      </p:sp>
      <p:cxnSp>
        <p:nvCxnSpPr>
          <p:cNvPr id="1932" name="Google Shape;1932;p198"/>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933" name="Google Shape;1933;p198"/>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000"/>
              <a:buFont typeface="IBM Plex Sans"/>
              <a:buNone/>
              <a:defRPr sz="130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pic>
        <p:nvPicPr>
          <p:cNvPr id="1934" name="Google Shape;1934;p198"/>
          <p:cNvPicPr preferRelativeResize="0"/>
          <p:nvPr/>
        </p:nvPicPr>
        <p:blipFill>
          <a:blip r:embed="rId2">
            <a:alphaModFix/>
          </a:blip>
          <a:stretch>
            <a:fillRect/>
          </a:stretch>
        </p:blipFill>
        <p:spPr>
          <a:xfrm>
            <a:off x="457200" y="9237875"/>
            <a:ext cx="2985100" cy="591925"/>
          </a:xfrm>
          <a:prstGeom prst="rect">
            <a:avLst/>
          </a:prstGeom>
          <a:noFill/>
          <a:ln>
            <a:noFill/>
          </a:ln>
        </p:spPr>
      </p:pic>
      <p:sp>
        <p:nvSpPr>
          <p:cNvPr id="1935" name="Google Shape;1935;p19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 From Portugal to the World" type="secHead">
  <p:cSld name="SECTION_HEADER">
    <p:bg>
      <p:bgPr>
        <a:solidFill>
          <a:srgbClr val="FFFFFF"/>
        </a:solidFill>
      </p:bgPr>
    </p:bg>
    <p:spTree>
      <p:nvGrpSpPr>
        <p:cNvPr id="1936" name="Shape 1936"/>
        <p:cNvGrpSpPr/>
        <p:nvPr/>
      </p:nvGrpSpPr>
      <p:grpSpPr>
        <a:xfrm>
          <a:off x="0" y="0"/>
          <a:ext cx="0" cy="0"/>
          <a:chOff x="0" y="0"/>
          <a:chExt cx="0" cy="0"/>
        </a:xfrm>
      </p:grpSpPr>
      <p:pic>
        <p:nvPicPr>
          <p:cNvPr id="1937" name="Google Shape;1937;p199"/>
          <p:cNvPicPr preferRelativeResize="0"/>
          <p:nvPr/>
        </p:nvPicPr>
        <p:blipFill rotWithShape="1">
          <a:blip r:embed="rId2">
            <a:alphaModFix/>
          </a:blip>
          <a:srcRect b="5923" l="0" r="0" t="5923"/>
          <a:stretch/>
        </p:blipFill>
        <p:spPr>
          <a:xfrm>
            <a:off x="5258500" y="5105775"/>
            <a:ext cx="6286198" cy="4266901"/>
          </a:xfrm>
          <a:prstGeom prst="rect">
            <a:avLst/>
          </a:prstGeom>
          <a:noFill/>
          <a:ln>
            <a:noFill/>
          </a:ln>
        </p:spPr>
      </p:pic>
      <p:sp>
        <p:nvSpPr>
          <p:cNvPr id="1938" name="Google Shape;1938;p19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1939" name="Google Shape;1939;p199"/>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940" name="Google Shape;1940;p19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941" name="Google Shape;1941;p199"/>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1942" name="Google Shape;1942;p199"/>
          <p:cNvSpPr txBox="1"/>
          <p:nvPr/>
        </p:nvSpPr>
        <p:spPr>
          <a:xfrm>
            <a:off x="11657875" y="2066400"/>
            <a:ext cx="6172800" cy="371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250">
                <a:solidFill>
                  <a:schemeClr val="dk1"/>
                </a:solidFill>
                <a:latin typeface="IBM Plex Sans"/>
                <a:ea typeface="IBM Plex Sans"/>
                <a:cs typeface="IBM Plex Sans"/>
                <a:sym typeface="IBM Plex Sans"/>
              </a:rPr>
              <a:t>Founded in 2007, Ubiwhere is focused on Research, Development and Innovation of software-based solutions in the areas of Smart Cities, Telecom and Future Internet. </a:t>
            </a:r>
            <a:endParaRPr sz="2250">
              <a:solidFill>
                <a:schemeClr val="dk1"/>
              </a:solidFill>
              <a:latin typeface="IBM Plex Sans"/>
              <a:ea typeface="IBM Plex Sans"/>
              <a:cs typeface="IBM Plex Sans"/>
              <a:sym typeface="IBM Plex Sans"/>
            </a:endParaRPr>
          </a:p>
          <a:p>
            <a:pPr indent="0" lvl="0" marL="0" rtl="0" algn="l">
              <a:lnSpc>
                <a:spcPct val="115000"/>
              </a:lnSpc>
              <a:spcBef>
                <a:spcPts val="0"/>
              </a:spcBef>
              <a:spcAft>
                <a:spcPts val="0"/>
              </a:spcAft>
              <a:buNone/>
            </a:pPr>
            <a:r>
              <a:rPr lang="pt-PT" sz="2250">
                <a:solidFill>
                  <a:schemeClr val="dk1"/>
                </a:solidFill>
                <a:latin typeface="IBM Plex Sans"/>
                <a:ea typeface="IBM Plex Sans"/>
                <a:cs typeface="IBM Plex Sans"/>
                <a:sym typeface="IBM Plex Sans"/>
              </a:rPr>
              <a:t>We have the innate desire of changing the World. That's why we create, design and develop solutions that improve people's life. Day by day, our multi-skilled team works to bridge the existing gaps in the market.</a:t>
            </a:r>
            <a:endParaRPr sz="2250">
              <a:solidFill>
                <a:schemeClr val="dk1"/>
              </a:solidFill>
              <a:latin typeface="IBM Plex Sans"/>
              <a:ea typeface="IBM Plex Sans"/>
              <a:cs typeface="IBM Plex Sans"/>
              <a:sym typeface="IBM Plex Sans"/>
            </a:endParaRPr>
          </a:p>
        </p:txBody>
      </p:sp>
      <p:sp>
        <p:nvSpPr>
          <p:cNvPr id="1943" name="Google Shape;1943;p199"/>
          <p:cNvSpPr txBox="1"/>
          <p:nvPr/>
        </p:nvSpPr>
        <p:spPr>
          <a:xfrm>
            <a:off x="11666902" y="8575177"/>
            <a:ext cx="6058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We are here for the long run! Let’s start?</a:t>
            </a:r>
            <a:endParaRPr sz="2600">
              <a:solidFill>
                <a:srgbClr val="1B57FD"/>
              </a:solidFill>
              <a:latin typeface="IBM Plex Mono"/>
              <a:ea typeface="IBM Plex Mono"/>
              <a:cs typeface="IBM Plex Mono"/>
              <a:sym typeface="IBM Plex Mono"/>
            </a:endParaRPr>
          </a:p>
        </p:txBody>
      </p:sp>
      <p:sp>
        <p:nvSpPr>
          <p:cNvPr id="1944" name="Google Shape;1944;p199"/>
          <p:cNvSpPr txBox="1"/>
          <p:nvPr/>
        </p:nvSpPr>
        <p:spPr>
          <a:xfrm>
            <a:off x="248400" y="2067950"/>
            <a:ext cx="87819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From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Portugal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to the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world.</a:t>
            </a:r>
            <a:endParaRPr/>
          </a:p>
        </p:txBody>
      </p:sp>
      <p:sp>
        <p:nvSpPr>
          <p:cNvPr id="1945" name="Google Shape;1945;p19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De Portugal para o Mundo">
  <p:cSld name="SECTION_HEADER_3">
    <p:bg>
      <p:bgPr>
        <a:solidFill>
          <a:srgbClr val="FFFFFF"/>
        </a:solidFill>
      </p:bgPr>
    </p:bg>
    <p:spTree>
      <p:nvGrpSpPr>
        <p:cNvPr id="1946" name="Shape 1946"/>
        <p:cNvGrpSpPr/>
        <p:nvPr/>
      </p:nvGrpSpPr>
      <p:grpSpPr>
        <a:xfrm>
          <a:off x="0" y="0"/>
          <a:ext cx="0" cy="0"/>
          <a:chOff x="0" y="0"/>
          <a:chExt cx="0" cy="0"/>
        </a:xfrm>
      </p:grpSpPr>
      <p:pic>
        <p:nvPicPr>
          <p:cNvPr id="1947" name="Google Shape;1947;p200"/>
          <p:cNvPicPr preferRelativeResize="0"/>
          <p:nvPr/>
        </p:nvPicPr>
        <p:blipFill rotWithShape="1">
          <a:blip r:embed="rId2">
            <a:alphaModFix/>
          </a:blip>
          <a:srcRect b="5923" l="0" r="0" t="5923"/>
          <a:stretch/>
        </p:blipFill>
        <p:spPr>
          <a:xfrm>
            <a:off x="5258500" y="4496175"/>
            <a:ext cx="6286198" cy="4266901"/>
          </a:xfrm>
          <a:prstGeom prst="rect">
            <a:avLst/>
          </a:prstGeom>
          <a:noFill/>
          <a:ln>
            <a:noFill/>
          </a:ln>
        </p:spPr>
      </p:pic>
      <p:sp>
        <p:nvSpPr>
          <p:cNvPr id="1948" name="Google Shape;1948;p20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1949" name="Google Shape;1949;p200"/>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950" name="Google Shape;1950;p20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951" name="Google Shape;1951;p20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1952" name="Google Shape;1952;p200"/>
          <p:cNvSpPr txBox="1"/>
          <p:nvPr/>
        </p:nvSpPr>
        <p:spPr>
          <a:xfrm>
            <a:off x="11657875" y="2200000"/>
            <a:ext cx="6172800" cy="33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250">
                <a:solidFill>
                  <a:schemeClr val="dk1"/>
                </a:solidFill>
                <a:latin typeface="IBM Plex Sans"/>
                <a:ea typeface="IBM Plex Sans"/>
                <a:cs typeface="IBM Plex Sans"/>
                <a:sym typeface="IBM Plex Sans"/>
              </a:rPr>
              <a:t>Fundada em 2007, a Ubiwhere foca-se na Investigação, Desenvolvimento e Inovação de soluções baseadas em software nas áreas das Smart Cities, Telecomunicações e Novas Tecnologias. Temos o desejo inato de mudar o Mundo. E é por isso que desenvolvemos soluções que melhoram a qualidade de vida das pessoas.</a:t>
            </a:r>
            <a:endParaRPr sz="2250">
              <a:solidFill>
                <a:schemeClr val="dk1"/>
              </a:solidFill>
              <a:latin typeface="IBM Plex Sans"/>
              <a:ea typeface="IBM Plex Sans"/>
              <a:cs typeface="IBM Plex Sans"/>
              <a:sym typeface="IBM Plex Sans"/>
            </a:endParaRPr>
          </a:p>
        </p:txBody>
      </p:sp>
      <p:sp>
        <p:nvSpPr>
          <p:cNvPr id="1953" name="Google Shape;1953;p200"/>
          <p:cNvSpPr txBox="1"/>
          <p:nvPr/>
        </p:nvSpPr>
        <p:spPr>
          <a:xfrm>
            <a:off x="11666902" y="7965577"/>
            <a:ext cx="6058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O futuro começa agora.</a:t>
            </a:r>
            <a:endParaRPr sz="2600">
              <a:solidFill>
                <a:srgbClr val="1B57FD"/>
              </a:solidFill>
              <a:latin typeface="IBM Plex Mono"/>
              <a:ea typeface="IBM Plex Mono"/>
              <a:cs typeface="IBM Plex Mono"/>
              <a:sym typeface="IBM Plex Mono"/>
            </a:endParaRPr>
          </a:p>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Vamos começar?</a:t>
            </a:r>
            <a:endParaRPr sz="2600">
              <a:solidFill>
                <a:srgbClr val="1B57FD"/>
              </a:solidFill>
              <a:latin typeface="IBM Plex Mono"/>
              <a:ea typeface="IBM Plex Mono"/>
              <a:cs typeface="IBM Plex Mono"/>
              <a:sym typeface="IBM Plex Mono"/>
            </a:endParaRPr>
          </a:p>
        </p:txBody>
      </p:sp>
      <p:sp>
        <p:nvSpPr>
          <p:cNvPr id="1954" name="Google Shape;1954;p200"/>
          <p:cNvSpPr txBox="1"/>
          <p:nvPr/>
        </p:nvSpPr>
        <p:spPr>
          <a:xfrm>
            <a:off x="248400" y="2067950"/>
            <a:ext cx="87819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De Portugal para o </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mundo.</a:t>
            </a:r>
            <a:endParaRPr sz="105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10500">
              <a:solidFill>
                <a:schemeClr val="dk1"/>
              </a:solidFill>
              <a:latin typeface="IBM Plex Sans"/>
              <a:ea typeface="IBM Plex Sans"/>
              <a:cs typeface="IBM Plex Sans"/>
              <a:sym typeface="IBM Plex Sans"/>
            </a:endParaRPr>
          </a:p>
        </p:txBody>
      </p:sp>
      <p:sp>
        <p:nvSpPr>
          <p:cNvPr id="1955" name="Google Shape;1955;p20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7">
  <p:cSld name="SECTION_HEADER_2">
    <p:bg>
      <p:bgPr>
        <a:solidFill>
          <a:srgbClr val="FFFFFF"/>
        </a:solidFill>
      </p:bgPr>
    </p:bg>
    <p:spTree>
      <p:nvGrpSpPr>
        <p:cNvPr id="1956" name="Shape 1956"/>
        <p:cNvGrpSpPr/>
        <p:nvPr/>
      </p:nvGrpSpPr>
      <p:grpSpPr>
        <a:xfrm>
          <a:off x="0" y="0"/>
          <a:ext cx="0" cy="0"/>
          <a:chOff x="0" y="0"/>
          <a:chExt cx="0" cy="0"/>
        </a:xfrm>
      </p:grpSpPr>
      <p:sp>
        <p:nvSpPr>
          <p:cNvPr id="1957" name="Google Shape;1957;p201"/>
          <p:cNvSpPr/>
          <p:nvPr>
            <p:ph idx="2" type="pic"/>
          </p:nvPr>
        </p:nvSpPr>
        <p:spPr>
          <a:xfrm>
            <a:off x="8989375" y="2362725"/>
            <a:ext cx="8841600" cy="6400500"/>
          </a:xfrm>
          <a:prstGeom prst="rect">
            <a:avLst/>
          </a:prstGeom>
          <a:noFill/>
          <a:ln>
            <a:noFill/>
          </a:ln>
        </p:spPr>
      </p:sp>
      <p:sp>
        <p:nvSpPr>
          <p:cNvPr id="1958" name="Google Shape;1958;p20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1959" name="Google Shape;1959;p20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1960" name="Google Shape;1960;p20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961" name="Google Shape;1961;p201"/>
          <p:cNvSpPr txBox="1"/>
          <p:nvPr>
            <p:ph type="ctrTitle"/>
          </p:nvPr>
        </p:nvSpPr>
        <p:spPr>
          <a:xfrm>
            <a:off x="207913" y="1984654"/>
            <a:ext cx="8841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10500"/>
              <a:buFont typeface="IBM Plex Sans"/>
              <a:buNone/>
              <a:defRPr sz="105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1962" name="Google Shape;1962;p201"/>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1963" name="Google Shape;1963;p201"/>
          <p:cNvSpPr txBox="1"/>
          <p:nvPr>
            <p:ph idx="4" type="ctrTitle"/>
          </p:nvPr>
        </p:nvSpPr>
        <p:spPr>
          <a:xfrm>
            <a:off x="261575" y="5550731"/>
            <a:ext cx="6058500" cy="16662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1950"/>
              <a:buFont typeface="IBM Plex Mono"/>
              <a:buNone/>
              <a:defRPr sz="1950">
                <a:solidFill>
                  <a:srgbClr val="1B57FD"/>
                </a:solidFill>
                <a:latin typeface="IBM Plex Mono"/>
                <a:ea typeface="IBM Plex Mono"/>
                <a:cs typeface="IBM Plex Mono"/>
                <a:sym typeface="IBM Plex Mono"/>
              </a:defRPr>
            </a:lvl1pPr>
            <a:lvl2pPr lvl="1" algn="ctr">
              <a:lnSpc>
                <a:spcPct val="100000"/>
              </a:lnSpc>
              <a:spcBef>
                <a:spcPts val="100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1964" name="Google Shape;1964;p20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World Presence">
  <p:cSld name="SECTION_HEADER_1">
    <p:bg>
      <p:bgPr>
        <a:solidFill>
          <a:srgbClr val="FFFFFF"/>
        </a:solidFill>
      </p:bgPr>
    </p:bg>
    <p:spTree>
      <p:nvGrpSpPr>
        <p:cNvPr id="1965" name="Shape 1965"/>
        <p:cNvGrpSpPr/>
        <p:nvPr/>
      </p:nvGrpSpPr>
      <p:grpSpPr>
        <a:xfrm>
          <a:off x="0" y="0"/>
          <a:ext cx="0" cy="0"/>
          <a:chOff x="0" y="0"/>
          <a:chExt cx="0" cy="0"/>
        </a:xfrm>
      </p:grpSpPr>
      <p:pic>
        <p:nvPicPr>
          <p:cNvPr id="1966" name="Google Shape;1966;p202"/>
          <p:cNvPicPr preferRelativeResize="0"/>
          <p:nvPr/>
        </p:nvPicPr>
        <p:blipFill>
          <a:blip r:embed="rId2">
            <a:alphaModFix/>
          </a:blip>
          <a:stretch>
            <a:fillRect/>
          </a:stretch>
        </p:blipFill>
        <p:spPr>
          <a:xfrm>
            <a:off x="4457500" y="457200"/>
            <a:ext cx="14126075" cy="9870340"/>
          </a:xfrm>
          <a:prstGeom prst="rect">
            <a:avLst/>
          </a:prstGeom>
          <a:noFill/>
          <a:ln>
            <a:noFill/>
          </a:ln>
        </p:spPr>
      </p:pic>
      <p:sp>
        <p:nvSpPr>
          <p:cNvPr id="1967" name="Google Shape;1967;p20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1968" name="Google Shape;1968;p202"/>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969" name="Google Shape;1969;p20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970" name="Google Shape;1970;p20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1971" name="Google Shape;1971;p202"/>
          <p:cNvSpPr txBox="1"/>
          <p:nvPr/>
        </p:nvSpPr>
        <p:spPr>
          <a:xfrm>
            <a:off x="340456" y="2048470"/>
            <a:ext cx="81303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With solutions in more than 75 cities.</a:t>
            </a:r>
            <a:endParaRPr sz="10500">
              <a:solidFill>
                <a:schemeClr val="dk1"/>
              </a:solidFill>
              <a:latin typeface="IBM Plex Sans"/>
              <a:ea typeface="IBM Plex Sans"/>
              <a:cs typeface="IBM Plex Sans"/>
              <a:sym typeface="IBM Plex Sans"/>
            </a:endParaRPr>
          </a:p>
        </p:txBody>
      </p:sp>
      <p:sp>
        <p:nvSpPr>
          <p:cNvPr id="1972" name="Google Shape;1972;p20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 Sub-Capa Azul">
  <p:cSld name="TITLE_2">
    <p:bg>
      <p:bgPr>
        <a:solidFill>
          <a:srgbClr val="1B57FD"/>
        </a:solidFill>
      </p:bgPr>
    </p:bg>
    <p:spTree>
      <p:nvGrpSpPr>
        <p:cNvPr id="14" name="Shape 14"/>
        <p:cNvGrpSpPr/>
        <p:nvPr/>
      </p:nvGrpSpPr>
      <p:grpSpPr>
        <a:xfrm>
          <a:off x="0" y="0"/>
          <a:ext cx="0" cy="0"/>
          <a:chOff x="0" y="0"/>
          <a:chExt cx="0" cy="0"/>
        </a:xfrm>
      </p:grpSpPr>
      <p:cxnSp>
        <p:nvCxnSpPr>
          <p:cNvPr id="15" name="Google Shape;15;p3"/>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16" name="Google Shape;16;p3"/>
          <p:cNvSpPr txBox="1"/>
          <p:nvPr>
            <p:ph idx="1"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 name="Google Shape;17;p3"/>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FFFFFF"/>
              </a:buClr>
              <a:buSzPts val="13000"/>
              <a:buFont typeface="IBM Plex Sans"/>
              <a:buNone/>
              <a:defRPr sz="13000">
                <a:solidFill>
                  <a:srgbClr val="FFFFFF"/>
                </a:solidFill>
                <a:latin typeface="IBM Plex Sans"/>
                <a:ea typeface="IBM Plex Sans"/>
                <a:cs typeface="IBM Plex Sans"/>
                <a:sym typeface="IBM Plex Sans"/>
              </a:defRPr>
            </a:lvl1pPr>
            <a:lvl2pPr lvl="1" rtl="0" algn="ctr">
              <a:spcBef>
                <a:spcPts val="0"/>
              </a:spcBef>
              <a:spcAft>
                <a:spcPts val="0"/>
              </a:spcAft>
              <a:buClr>
                <a:srgbClr val="FFFFFF"/>
              </a:buClr>
              <a:buSzPts val="10400"/>
              <a:buNone/>
              <a:defRPr sz="10400">
                <a:solidFill>
                  <a:srgbClr val="FFFFFF"/>
                </a:solidFill>
              </a:defRPr>
            </a:lvl2pPr>
            <a:lvl3pPr lvl="2" rtl="0" algn="ctr">
              <a:spcBef>
                <a:spcPts val="0"/>
              </a:spcBef>
              <a:spcAft>
                <a:spcPts val="0"/>
              </a:spcAft>
              <a:buClr>
                <a:srgbClr val="FFFFFF"/>
              </a:buClr>
              <a:buSzPts val="10400"/>
              <a:buNone/>
              <a:defRPr sz="10400">
                <a:solidFill>
                  <a:srgbClr val="FFFFFF"/>
                </a:solidFill>
              </a:defRPr>
            </a:lvl3pPr>
            <a:lvl4pPr lvl="3" rtl="0" algn="ctr">
              <a:spcBef>
                <a:spcPts val="0"/>
              </a:spcBef>
              <a:spcAft>
                <a:spcPts val="0"/>
              </a:spcAft>
              <a:buClr>
                <a:srgbClr val="FFFFFF"/>
              </a:buClr>
              <a:buSzPts val="10400"/>
              <a:buNone/>
              <a:defRPr sz="10400">
                <a:solidFill>
                  <a:srgbClr val="FFFFFF"/>
                </a:solidFill>
              </a:defRPr>
            </a:lvl4pPr>
            <a:lvl5pPr lvl="4" rtl="0" algn="ctr">
              <a:spcBef>
                <a:spcPts val="0"/>
              </a:spcBef>
              <a:spcAft>
                <a:spcPts val="0"/>
              </a:spcAft>
              <a:buClr>
                <a:srgbClr val="FFFFFF"/>
              </a:buClr>
              <a:buSzPts val="10400"/>
              <a:buNone/>
              <a:defRPr sz="10400">
                <a:solidFill>
                  <a:srgbClr val="FFFFFF"/>
                </a:solidFill>
              </a:defRPr>
            </a:lvl5pPr>
            <a:lvl6pPr lvl="5" rtl="0" algn="ctr">
              <a:spcBef>
                <a:spcPts val="0"/>
              </a:spcBef>
              <a:spcAft>
                <a:spcPts val="0"/>
              </a:spcAft>
              <a:buClr>
                <a:srgbClr val="FFFFFF"/>
              </a:buClr>
              <a:buSzPts val="10400"/>
              <a:buNone/>
              <a:defRPr sz="10400">
                <a:solidFill>
                  <a:srgbClr val="FFFFFF"/>
                </a:solidFill>
              </a:defRPr>
            </a:lvl6pPr>
            <a:lvl7pPr lvl="6" rtl="0" algn="ctr">
              <a:spcBef>
                <a:spcPts val="0"/>
              </a:spcBef>
              <a:spcAft>
                <a:spcPts val="0"/>
              </a:spcAft>
              <a:buClr>
                <a:srgbClr val="FFFFFF"/>
              </a:buClr>
              <a:buSzPts val="10400"/>
              <a:buNone/>
              <a:defRPr sz="10400">
                <a:solidFill>
                  <a:srgbClr val="FFFFFF"/>
                </a:solidFill>
              </a:defRPr>
            </a:lvl7pPr>
            <a:lvl8pPr lvl="7" rtl="0" algn="ctr">
              <a:spcBef>
                <a:spcPts val="0"/>
              </a:spcBef>
              <a:spcAft>
                <a:spcPts val="0"/>
              </a:spcAft>
              <a:buClr>
                <a:srgbClr val="FFFFFF"/>
              </a:buClr>
              <a:buSzPts val="10400"/>
              <a:buNone/>
              <a:defRPr sz="10400">
                <a:solidFill>
                  <a:srgbClr val="FFFFFF"/>
                </a:solidFill>
              </a:defRPr>
            </a:lvl8pPr>
            <a:lvl9pPr lvl="8" rtl="0" algn="ctr">
              <a:spcBef>
                <a:spcPts val="0"/>
              </a:spcBef>
              <a:spcAft>
                <a:spcPts val="0"/>
              </a:spcAft>
              <a:buClr>
                <a:srgbClr val="FFFFFF"/>
              </a:buClr>
              <a:buSzPts val="10400"/>
              <a:buNone/>
              <a:defRPr sz="10400">
                <a:solidFill>
                  <a:srgbClr val="FFFFFF"/>
                </a:solidFill>
              </a:defRPr>
            </a:lvl9pPr>
          </a:lstStyle>
          <a:p/>
        </p:txBody>
      </p:sp>
      <p:sp>
        <p:nvSpPr>
          <p:cNvPr id="18" name="Google Shape;18;p3"/>
          <p:cNvSpPr txBox="1"/>
          <p:nvPr>
            <p:ph idx="2"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pic>
        <p:nvPicPr>
          <p:cNvPr id="19" name="Google Shape;19;p3"/>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20" name="Google Shape;20;p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 Telco PT - Fundo azul">
  <p:cSld name="SECTION_HEADER_1_1_1_4_2">
    <p:bg>
      <p:bgPr>
        <a:solidFill>
          <a:srgbClr val="1B57FD"/>
        </a:solidFill>
      </p:bgPr>
    </p:bg>
    <p:spTree>
      <p:nvGrpSpPr>
        <p:cNvPr id="176" name="Shape 176"/>
        <p:cNvGrpSpPr/>
        <p:nvPr/>
      </p:nvGrpSpPr>
      <p:grpSpPr>
        <a:xfrm>
          <a:off x="0" y="0"/>
          <a:ext cx="0" cy="0"/>
          <a:chOff x="0" y="0"/>
          <a:chExt cx="0" cy="0"/>
        </a:xfrm>
      </p:grpSpPr>
      <p:pic>
        <p:nvPicPr>
          <p:cNvPr id="177" name="Google Shape;177;p21"/>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78" name="Google Shape;178;p2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179" name="Google Shape;179;p21"/>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80" name="Google Shape;180;p21"/>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81" name="Google Shape;181;p2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82" name="Google Shape;182;p21"/>
          <p:cNvSpPr txBox="1"/>
          <p:nvPr/>
        </p:nvSpPr>
        <p:spPr>
          <a:xfrm>
            <a:off x="346692" y="209388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pt-PT" sz="9000">
                <a:solidFill>
                  <a:schemeClr val="lt1"/>
                </a:solidFill>
                <a:latin typeface="IBM Plex Sans"/>
                <a:ea typeface="IBM Plex Sans"/>
                <a:cs typeface="IBM Plex Sans"/>
                <a:sym typeface="IBM Plex Sans"/>
              </a:rPr>
              <a:t>Telecom</a:t>
            </a:r>
            <a:endParaRPr sz="9000">
              <a:solidFill>
                <a:schemeClr val="lt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9000">
              <a:solidFill>
                <a:srgbClr val="FFFFFF"/>
              </a:solidFill>
              <a:latin typeface="IBM Plex Sans"/>
              <a:ea typeface="IBM Plex Sans"/>
              <a:cs typeface="IBM Plex Sans"/>
              <a:sym typeface="IBM Plex Sans"/>
            </a:endParaRPr>
          </a:p>
        </p:txBody>
      </p:sp>
      <p:sp>
        <p:nvSpPr>
          <p:cNvPr id="183" name="Google Shape;183;p21"/>
          <p:cNvSpPr txBox="1"/>
          <p:nvPr/>
        </p:nvSpPr>
        <p:spPr>
          <a:xfrm>
            <a:off x="5389690" y="5613675"/>
            <a:ext cx="3666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Antecipamos a Internet do Futuro com soluções inteligentes.</a:t>
            </a:r>
            <a:endParaRPr sz="2600">
              <a:solidFill>
                <a:srgbClr val="FFFFFF"/>
              </a:solidFill>
              <a:latin typeface="IBM Plex Mono"/>
              <a:ea typeface="IBM Plex Mono"/>
              <a:cs typeface="IBM Plex Mono"/>
              <a:sym typeface="IBM Plex Mono"/>
            </a:endParaRPr>
          </a:p>
        </p:txBody>
      </p:sp>
      <p:sp>
        <p:nvSpPr>
          <p:cNvPr id="184" name="Google Shape;184;p21"/>
          <p:cNvSpPr txBox="1"/>
          <p:nvPr/>
        </p:nvSpPr>
        <p:spPr>
          <a:xfrm>
            <a:off x="10442404" y="5632315"/>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Investigamos e desenvolvemos soluções que permitam melhorar as redes e infraestruturas para acompanhar a evolução das telecomunicações e proporcionar o desenvolvimento de novos serviços e soluções inteligentes.</a:t>
            </a:r>
            <a:endParaRPr sz="2250">
              <a:solidFill>
                <a:srgbClr val="FFFFFF"/>
              </a:solidFill>
              <a:latin typeface="IBM Plex Sans"/>
              <a:ea typeface="IBM Plex Sans"/>
              <a:cs typeface="IBM Plex Sans"/>
              <a:sym typeface="IBM Plex Sans"/>
            </a:endParaRPr>
          </a:p>
        </p:txBody>
      </p:sp>
      <p:sp>
        <p:nvSpPr>
          <p:cNvPr id="185" name="Google Shape;185;p2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Presença mundial">
  <p:cSld name="SECTION_HEADER_1_2">
    <p:bg>
      <p:bgPr>
        <a:solidFill>
          <a:srgbClr val="FFFFFF"/>
        </a:solidFill>
      </p:bgPr>
    </p:bg>
    <p:spTree>
      <p:nvGrpSpPr>
        <p:cNvPr id="1973" name="Shape 1973"/>
        <p:cNvGrpSpPr/>
        <p:nvPr/>
      </p:nvGrpSpPr>
      <p:grpSpPr>
        <a:xfrm>
          <a:off x="0" y="0"/>
          <a:ext cx="0" cy="0"/>
          <a:chOff x="0" y="0"/>
          <a:chExt cx="0" cy="0"/>
        </a:xfrm>
      </p:grpSpPr>
      <p:pic>
        <p:nvPicPr>
          <p:cNvPr id="1974" name="Google Shape;1974;p203"/>
          <p:cNvPicPr preferRelativeResize="0"/>
          <p:nvPr/>
        </p:nvPicPr>
        <p:blipFill>
          <a:blip r:embed="rId2">
            <a:alphaModFix/>
          </a:blip>
          <a:stretch>
            <a:fillRect/>
          </a:stretch>
        </p:blipFill>
        <p:spPr>
          <a:xfrm>
            <a:off x="4457500" y="457200"/>
            <a:ext cx="14126075" cy="9870340"/>
          </a:xfrm>
          <a:prstGeom prst="rect">
            <a:avLst/>
          </a:prstGeom>
          <a:noFill/>
          <a:ln>
            <a:noFill/>
          </a:ln>
        </p:spPr>
      </p:pic>
      <p:sp>
        <p:nvSpPr>
          <p:cNvPr id="1975" name="Google Shape;1975;p20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1976" name="Google Shape;1976;p203"/>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1977" name="Google Shape;1977;p20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978" name="Google Shape;1978;p20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1979" name="Google Shape;1979;p203"/>
          <p:cNvSpPr txBox="1"/>
          <p:nvPr/>
        </p:nvSpPr>
        <p:spPr>
          <a:xfrm>
            <a:off x="340450" y="2048475"/>
            <a:ext cx="7374900" cy="6003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10500">
                <a:solidFill>
                  <a:schemeClr val="dk1"/>
                </a:solidFill>
                <a:latin typeface="IBM Plex Sans"/>
                <a:ea typeface="IBM Plex Sans"/>
                <a:cs typeface="IBM Plex Sans"/>
                <a:sym typeface="IBM Plex Sans"/>
              </a:rPr>
              <a:t>Com soluções em mais de 75 cidades.</a:t>
            </a:r>
            <a:endParaRPr sz="10500">
              <a:solidFill>
                <a:schemeClr val="dk1"/>
              </a:solidFill>
              <a:latin typeface="IBM Plex Sans"/>
              <a:ea typeface="IBM Plex Sans"/>
              <a:cs typeface="IBM Plex Sans"/>
              <a:sym typeface="IBM Plex Sans"/>
            </a:endParaRPr>
          </a:p>
        </p:txBody>
      </p:sp>
      <p:sp>
        <p:nvSpPr>
          <p:cNvPr id="1980" name="Google Shape;1980;p20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 New Technologies ENG - Fundo azul">
  <p:cSld name="SECTION_HEADER_1_1">
    <p:bg>
      <p:bgPr>
        <a:solidFill>
          <a:srgbClr val="1B57FD"/>
        </a:solidFill>
      </p:bgPr>
    </p:bg>
    <p:spTree>
      <p:nvGrpSpPr>
        <p:cNvPr id="1981" name="Shape 1981"/>
        <p:cNvGrpSpPr/>
        <p:nvPr/>
      </p:nvGrpSpPr>
      <p:grpSpPr>
        <a:xfrm>
          <a:off x="0" y="0"/>
          <a:ext cx="0" cy="0"/>
          <a:chOff x="0" y="0"/>
          <a:chExt cx="0" cy="0"/>
        </a:xfrm>
      </p:grpSpPr>
      <p:pic>
        <p:nvPicPr>
          <p:cNvPr id="1982" name="Google Shape;1982;p204"/>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983" name="Google Shape;1983;p20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1984" name="Google Shape;1984;p204"/>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985" name="Google Shape;1985;p204"/>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986" name="Google Shape;1986;p20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1987" name="Google Shape;1987;p204"/>
          <p:cNvSpPr txBox="1"/>
          <p:nvPr/>
        </p:nvSpPr>
        <p:spPr>
          <a:xfrm>
            <a:off x="337775" y="208172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Innovating with Emerging Tech</a:t>
            </a:r>
            <a:endParaRPr sz="9000">
              <a:solidFill>
                <a:srgbClr val="FFFFFF"/>
              </a:solidFill>
              <a:latin typeface="IBM Plex Sans"/>
              <a:ea typeface="IBM Plex Sans"/>
              <a:cs typeface="IBM Plex Sans"/>
              <a:sym typeface="IBM Plex Sans"/>
            </a:endParaRPr>
          </a:p>
        </p:txBody>
      </p:sp>
      <p:sp>
        <p:nvSpPr>
          <p:cNvPr id="1988" name="Google Shape;1988;p204"/>
          <p:cNvSpPr txBox="1"/>
          <p:nvPr/>
        </p:nvSpPr>
        <p:spPr>
          <a:xfrm>
            <a:off x="5365375" y="5613685"/>
            <a:ext cx="4641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Every day, there are new breakthroughs that redefine industry landscapes.</a:t>
            </a:r>
            <a:endParaRPr sz="2600">
              <a:solidFill>
                <a:srgbClr val="FFFFFF"/>
              </a:solidFill>
              <a:latin typeface="IBM Plex Mono"/>
              <a:ea typeface="IBM Plex Mono"/>
              <a:cs typeface="IBM Plex Mono"/>
              <a:sym typeface="IBM Plex Mono"/>
            </a:endParaRPr>
          </a:p>
        </p:txBody>
      </p:sp>
      <p:sp>
        <p:nvSpPr>
          <p:cNvPr id="1989" name="Google Shape;1989;p204"/>
          <p:cNvSpPr txBox="1"/>
          <p:nvPr/>
        </p:nvSpPr>
        <p:spPr>
          <a:xfrm>
            <a:off x="10443600" y="5632315"/>
            <a:ext cx="4641900" cy="19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We stand at the forefront of innovation, empowering enterprises and communities to bring ideas to products that propel us towards a superior tomorrow.</a:t>
            </a:r>
            <a:endParaRPr sz="2250">
              <a:solidFill>
                <a:srgbClr val="FFFFFF"/>
              </a:solidFill>
              <a:latin typeface="IBM Plex Sans"/>
              <a:ea typeface="IBM Plex Sans"/>
              <a:cs typeface="IBM Plex Sans"/>
              <a:sym typeface="IBM Plex Sans"/>
            </a:endParaRPr>
          </a:p>
        </p:txBody>
      </p:sp>
      <p:sp>
        <p:nvSpPr>
          <p:cNvPr id="1990" name="Google Shape;1990;p20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 New Technologies PT - Fundo azul">
  <p:cSld name="SECTION_HEADER_1_1_3">
    <p:bg>
      <p:bgPr>
        <a:solidFill>
          <a:srgbClr val="1B57FD"/>
        </a:solidFill>
      </p:bgPr>
    </p:bg>
    <p:spTree>
      <p:nvGrpSpPr>
        <p:cNvPr id="1991" name="Shape 1991"/>
        <p:cNvGrpSpPr/>
        <p:nvPr/>
      </p:nvGrpSpPr>
      <p:grpSpPr>
        <a:xfrm>
          <a:off x="0" y="0"/>
          <a:ext cx="0" cy="0"/>
          <a:chOff x="0" y="0"/>
          <a:chExt cx="0" cy="0"/>
        </a:xfrm>
      </p:grpSpPr>
      <p:pic>
        <p:nvPicPr>
          <p:cNvPr id="1992" name="Google Shape;1992;p205"/>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993" name="Google Shape;1993;p20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1994" name="Google Shape;1994;p205"/>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1995" name="Google Shape;1995;p205"/>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1996" name="Google Shape;1996;p20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1997" name="Google Shape;1997;p205"/>
          <p:cNvSpPr txBox="1"/>
          <p:nvPr/>
        </p:nvSpPr>
        <p:spPr>
          <a:xfrm>
            <a:off x="337775" y="208172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Novas Tecnologias</a:t>
            </a:r>
            <a:endParaRPr sz="9000">
              <a:solidFill>
                <a:srgbClr val="FFFFFF"/>
              </a:solidFill>
              <a:latin typeface="IBM Plex Sans"/>
              <a:ea typeface="IBM Plex Sans"/>
              <a:cs typeface="IBM Plex Sans"/>
              <a:sym typeface="IBM Plex Sans"/>
            </a:endParaRPr>
          </a:p>
        </p:txBody>
      </p:sp>
      <p:sp>
        <p:nvSpPr>
          <p:cNvPr id="1998" name="Google Shape;1998;p205"/>
          <p:cNvSpPr txBox="1"/>
          <p:nvPr/>
        </p:nvSpPr>
        <p:spPr>
          <a:xfrm>
            <a:off x="5365375" y="5613685"/>
            <a:ext cx="46419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pt-PT" sz="2600">
                <a:solidFill>
                  <a:schemeClr val="lt1"/>
                </a:solidFill>
                <a:latin typeface="IBM Plex Mono"/>
                <a:ea typeface="IBM Plex Mono"/>
                <a:cs typeface="IBM Plex Mono"/>
                <a:sym typeface="IBM Plex Mono"/>
              </a:rPr>
              <a:t>Apoiamos empresas e comunidades na criação de novas ideias.</a:t>
            </a:r>
            <a:endParaRPr sz="2600">
              <a:solidFill>
                <a:srgbClr val="FFFFFF"/>
              </a:solidFill>
              <a:latin typeface="IBM Plex Mono"/>
              <a:ea typeface="IBM Plex Mono"/>
              <a:cs typeface="IBM Plex Mono"/>
              <a:sym typeface="IBM Plex Mono"/>
            </a:endParaRPr>
          </a:p>
        </p:txBody>
      </p:sp>
      <p:sp>
        <p:nvSpPr>
          <p:cNvPr id="1999" name="Google Shape;1999;p205"/>
          <p:cNvSpPr txBox="1"/>
          <p:nvPr/>
        </p:nvSpPr>
        <p:spPr>
          <a:xfrm>
            <a:off x="10418085" y="56323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Oferecemos inovação às rotinas das pessoas com a integração de novas tecnologias que oferecem suporte em várias áreas. Desde aplicações móveis a sistemas de reconhecimento gestual, o impacto vanguardista das nossas soluções fala por si.</a:t>
            </a:r>
            <a:endParaRPr sz="2250">
              <a:solidFill>
                <a:srgbClr val="FFFFFF"/>
              </a:solidFill>
              <a:latin typeface="IBM Plex Sans"/>
              <a:ea typeface="IBM Plex Sans"/>
              <a:cs typeface="IBM Plex Sans"/>
              <a:sym typeface="IBM Plex Sans"/>
            </a:endParaRPr>
          </a:p>
        </p:txBody>
      </p:sp>
      <p:sp>
        <p:nvSpPr>
          <p:cNvPr id="2000" name="Google Shape;2000;p205"/>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 Smart Cities ENG - Fundo azul">
  <p:cSld name="SECTION_HEADER_1_1_1">
    <p:bg>
      <p:bgPr>
        <a:solidFill>
          <a:srgbClr val="1B57FD"/>
        </a:solidFill>
      </p:bgPr>
    </p:bg>
    <p:spTree>
      <p:nvGrpSpPr>
        <p:cNvPr id="2001" name="Shape 2001"/>
        <p:cNvGrpSpPr/>
        <p:nvPr/>
      </p:nvGrpSpPr>
      <p:grpSpPr>
        <a:xfrm>
          <a:off x="0" y="0"/>
          <a:ext cx="0" cy="0"/>
          <a:chOff x="0" y="0"/>
          <a:chExt cx="0" cy="0"/>
        </a:xfrm>
      </p:grpSpPr>
      <p:pic>
        <p:nvPicPr>
          <p:cNvPr id="2002" name="Google Shape;2002;p206"/>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03" name="Google Shape;2003;p20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004" name="Google Shape;2004;p206"/>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2005" name="Google Shape;2005;p206"/>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2006" name="Google Shape;2006;p20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007" name="Google Shape;2007;p206"/>
          <p:cNvSpPr txBox="1"/>
          <p:nvPr/>
        </p:nvSpPr>
        <p:spPr>
          <a:xfrm>
            <a:off x="310213" y="2106047"/>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Redefining Smart Cities</a:t>
            </a:r>
            <a:endParaRPr sz="9000">
              <a:solidFill>
                <a:srgbClr val="FFFFFF"/>
              </a:solidFill>
              <a:latin typeface="IBM Plex Sans"/>
              <a:ea typeface="IBM Plex Sans"/>
              <a:cs typeface="IBM Plex Sans"/>
              <a:sym typeface="IBM Plex Sans"/>
            </a:endParaRPr>
          </a:p>
        </p:txBody>
      </p:sp>
      <p:sp>
        <p:nvSpPr>
          <p:cNvPr id="2008" name="Google Shape;2008;p206"/>
          <p:cNvSpPr txBox="1"/>
          <p:nvPr/>
        </p:nvSpPr>
        <p:spPr>
          <a:xfrm>
            <a:off x="5364000" y="5612400"/>
            <a:ext cx="36663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We commit to shaping urban environments with better quality of life and improved city operations.</a:t>
            </a:r>
            <a:endParaRPr sz="2600">
              <a:solidFill>
                <a:srgbClr val="FFFFFF"/>
              </a:solidFill>
              <a:latin typeface="IBM Plex Mono"/>
              <a:ea typeface="IBM Plex Mono"/>
              <a:cs typeface="IBM Plex Mono"/>
              <a:sym typeface="IBM Plex Mono"/>
            </a:endParaRPr>
          </a:p>
        </p:txBody>
      </p:sp>
      <p:sp>
        <p:nvSpPr>
          <p:cNvPr id="2009" name="Google Shape;2009;p206"/>
          <p:cNvSpPr txBox="1"/>
          <p:nvPr/>
        </p:nvSpPr>
        <p:spPr>
          <a:xfrm>
            <a:off x="10443600" y="5634000"/>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Our portfolio extends from smart parking systems that reduce congestions to smart tourism platforms that enrich visitor experiences and eco-friendly solutions that contribute to urban sustainability.</a:t>
            </a:r>
            <a:endParaRPr sz="2250">
              <a:solidFill>
                <a:srgbClr val="FFFFFF"/>
              </a:solidFill>
              <a:latin typeface="IBM Plex Sans"/>
              <a:ea typeface="IBM Plex Sans"/>
              <a:cs typeface="IBM Plex Sans"/>
              <a:sym typeface="IBM Plex Sans"/>
            </a:endParaRPr>
          </a:p>
        </p:txBody>
      </p:sp>
      <p:sp>
        <p:nvSpPr>
          <p:cNvPr id="2010" name="Google Shape;2010;p20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 Smart Cities PT - Fundo azul">
  <p:cSld name="SECTION_HEADER_1_1_1_6">
    <p:bg>
      <p:bgPr>
        <a:solidFill>
          <a:srgbClr val="1B57FD"/>
        </a:solidFill>
      </p:bgPr>
    </p:bg>
    <p:spTree>
      <p:nvGrpSpPr>
        <p:cNvPr id="2011" name="Shape 2011"/>
        <p:cNvGrpSpPr/>
        <p:nvPr/>
      </p:nvGrpSpPr>
      <p:grpSpPr>
        <a:xfrm>
          <a:off x="0" y="0"/>
          <a:ext cx="0" cy="0"/>
          <a:chOff x="0" y="0"/>
          <a:chExt cx="0" cy="0"/>
        </a:xfrm>
      </p:grpSpPr>
      <p:pic>
        <p:nvPicPr>
          <p:cNvPr id="2012" name="Google Shape;2012;p207"/>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13" name="Google Shape;2013;p20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014" name="Google Shape;2014;p207"/>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2015" name="Google Shape;2015;p207"/>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2016" name="Google Shape;2016;p20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017" name="Google Shape;2017;p207"/>
          <p:cNvSpPr txBox="1"/>
          <p:nvPr/>
        </p:nvSpPr>
        <p:spPr>
          <a:xfrm>
            <a:off x="310213" y="2106047"/>
            <a:ext cx="85359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Smart Cities</a:t>
            </a:r>
            <a:endParaRPr sz="9000">
              <a:solidFill>
                <a:srgbClr val="FFFFFF"/>
              </a:solidFill>
              <a:latin typeface="IBM Plex Sans"/>
              <a:ea typeface="IBM Plex Sans"/>
              <a:cs typeface="IBM Plex Sans"/>
              <a:sym typeface="IBM Plex Sans"/>
            </a:endParaRPr>
          </a:p>
        </p:txBody>
      </p:sp>
      <p:sp>
        <p:nvSpPr>
          <p:cNvPr id="2018" name="Google Shape;2018;p207"/>
          <p:cNvSpPr txBox="1"/>
          <p:nvPr/>
        </p:nvSpPr>
        <p:spPr>
          <a:xfrm>
            <a:off x="6621050" y="4546875"/>
            <a:ext cx="37875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Acreditamos num Mundo sustentável e onde as pessoas se sintam felizes.</a:t>
            </a:r>
            <a:endParaRPr sz="2600">
              <a:solidFill>
                <a:srgbClr val="FFFFFF"/>
              </a:solidFill>
              <a:latin typeface="IBM Plex Mono"/>
              <a:ea typeface="IBM Plex Mono"/>
              <a:cs typeface="IBM Plex Mono"/>
              <a:sym typeface="IBM Plex Mono"/>
            </a:endParaRPr>
          </a:p>
        </p:txBody>
      </p:sp>
      <p:sp>
        <p:nvSpPr>
          <p:cNvPr id="2019" name="Google Shape;2019;p207"/>
          <p:cNvSpPr txBox="1"/>
          <p:nvPr/>
        </p:nvSpPr>
        <p:spPr>
          <a:xfrm>
            <a:off x="11673763" y="45655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Concentramo-nos em enfrentar os desafios das cidades do presente e do futuro, investindo na inovação aplicada à mobilidade, ao ambiente, à energia, aos resíduos e ao turismo, tendo em vista a melhoria da qualidade de vida dos cidadãos.</a:t>
            </a:r>
            <a:endParaRPr sz="2250">
              <a:solidFill>
                <a:srgbClr val="FFFFFF"/>
              </a:solidFill>
              <a:latin typeface="IBM Plex Sans"/>
              <a:ea typeface="IBM Plex Sans"/>
              <a:cs typeface="IBM Plex Sans"/>
              <a:sym typeface="IBM Plex Sans"/>
            </a:endParaRPr>
          </a:p>
        </p:txBody>
      </p:sp>
      <p:sp>
        <p:nvSpPr>
          <p:cNvPr id="2020" name="Google Shape;2020;p20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 Telco ENG - Fundo azul">
  <p:cSld name="SECTION_HEADER_1_1_1_4">
    <p:bg>
      <p:bgPr>
        <a:solidFill>
          <a:srgbClr val="1B57FD"/>
        </a:solidFill>
      </p:bgPr>
    </p:bg>
    <p:spTree>
      <p:nvGrpSpPr>
        <p:cNvPr id="2021" name="Shape 2021"/>
        <p:cNvGrpSpPr/>
        <p:nvPr/>
      </p:nvGrpSpPr>
      <p:grpSpPr>
        <a:xfrm>
          <a:off x="0" y="0"/>
          <a:ext cx="0" cy="0"/>
          <a:chOff x="0" y="0"/>
          <a:chExt cx="0" cy="0"/>
        </a:xfrm>
      </p:grpSpPr>
      <p:pic>
        <p:nvPicPr>
          <p:cNvPr id="2022" name="Google Shape;2022;p208"/>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23" name="Google Shape;2023;p20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024" name="Google Shape;2024;p208"/>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2025" name="Google Shape;2025;p208"/>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2026" name="Google Shape;2026;p208"/>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027" name="Google Shape;2027;p208"/>
          <p:cNvSpPr txBox="1"/>
          <p:nvPr/>
        </p:nvSpPr>
        <p:spPr>
          <a:xfrm>
            <a:off x="346700" y="2093900"/>
            <a:ext cx="1024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rgbClr val="FFFFFF"/>
                </a:solidFill>
                <a:latin typeface="IBM Plex Sans"/>
                <a:ea typeface="IBM Plex Sans"/>
                <a:cs typeface="IBM Plex Sans"/>
                <a:sym typeface="IBM Plex Sans"/>
              </a:rPr>
              <a:t>Pioneering Future Internet &amp; Telecom</a:t>
            </a:r>
            <a:endParaRPr sz="9000">
              <a:solidFill>
                <a:srgbClr val="FFFFFF"/>
              </a:solidFill>
              <a:latin typeface="IBM Plex Sans"/>
              <a:ea typeface="IBM Plex Sans"/>
              <a:cs typeface="IBM Plex Sans"/>
              <a:sym typeface="IBM Plex Sans"/>
            </a:endParaRPr>
          </a:p>
        </p:txBody>
      </p:sp>
      <p:sp>
        <p:nvSpPr>
          <p:cNvPr id="2028" name="Google Shape;2028;p208"/>
          <p:cNvSpPr txBox="1"/>
          <p:nvPr/>
        </p:nvSpPr>
        <p:spPr>
          <a:xfrm>
            <a:off x="5364000" y="5613675"/>
            <a:ext cx="36663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We are bridging the digital divide, striving to bring Internet to every corner of the globe.</a:t>
            </a:r>
            <a:endParaRPr sz="2600">
              <a:solidFill>
                <a:srgbClr val="FFFFFF"/>
              </a:solidFill>
              <a:latin typeface="IBM Plex Mono"/>
              <a:ea typeface="IBM Plex Mono"/>
              <a:cs typeface="IBM Plex Mono"/>
              <a:sym typeface="IBM Plex Mono"/>
            </a:endParaRPr>
          </a:p>
        </p:txBody>
      </p:sp>
      <p:sp>
        <p:nvSpPr>
          <p:cNvPr id="2029" name="Google Shape;2029;p208"/>
          <p:cNvSpPr txBox="1"/>
          <p:nvPr/>
        </p:nvSpPr>
        <p:spPr>
          <a:xfrm>
            <a:off x="10442404" y="5632315"/>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In this era of rapid digital transformation, we prioritise developing a robust infrastructure and advanced networks. </a:t>
            </a:r>
            <a:br>
              <a:rPr lang="pt-PT" sz="2250">
                <a:solidFill>
                  <a:srgbClr val="FFFFFF"/>
                </a:solidFill>
                <a:latin typeface="IBM Plex Sans"/>
                <a:ea typeface="IBM Plex Sans"/>
                <a:cs typeface="IBM Plex Sans"/>
                <a:sym typeface="IBM Plex Sans"/>
              </a:rPr>
            </a:br>
            <a:r>
              <a:rPr lang="pt-PT" sz="2250">
                <a:solidFill>
                  <a:srgbClr val="FFFFFF"/>
                </a:solidFill>
                <a:latin typeface="IBM Plex Sans"/>
                <a:ea typeface="IBM Plex Sans"/>
                <a:cs typeface="IBM Plex Sans"/>
                <a:sym typeface="IBM Plex Sans"/>
              </a:rPr>
              <a:t>Our R&amp;D focuses on intelligent solutions, preparing the Internet for future demands.</a:t>
            </a:r>
            <a:endParaRPr sz="2250">
              <a:solidFill>
                <a:srgbClr val="FFFFFF"/>
              </a:solidFill>
              <a:latin typeface="IBM Plex Sans"/>
              <a:ea typeface="IBM Plex Sans"/>
              <a:cs typeface="IBM Plex Sans"/>
              <a:sym typeface="IBM Plex Sans"/>
            </a:endParaRPr>
          </a:p>
        </p:txBody>
      </p:sp>
      <p:sp>
        <p:nvSpPr>
          <p:cNvPr id="2030" name="Google Shape;2030;p20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 Telco PT - Fundo azul">
  <p:cSld name="SECTION_HEADER_1_1_1_4_2">
    <p:bg>
      <p:bgPr>
        <a:solidFill>
          <a:srgbClr val="1B57FD"/>
        </a:solidFill>
      </p:bgPr>
    </p:bg>
    <p:spTree>
      <p:nvGrpSpPr>
        <p:cNvPr id="2031" name="Shape 2031"/>
        <p:cNvGrpSpPr/>
        <p:nvPr/>
      </p:nvGrpSpPr>
      <p:grpSpPr>
        <a:xfrm>
          <a:off x="0" y="0"/>
          <a:ext cx="0" cy="0"/>
          <a:chOff x="0" y="0"/>
          <a:chExt cx="0" cy="0"/>
        </a:xfrm>
      </p:grpSpPr>
      <p:pic>
        <p:nvPicPr>
          <p:cNvPr id="2032" name="Google Shape;2032;p209"/>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33" name="Google Shape;2033;p20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034" name="Google Shape;2034;p209"/>
          <p:cNvCxnSpPr/>
          <p:nvPr/>
        </p:nvCxnSpPr>
        <p:spPr>
          <a:xfrm>
            <a:off x="462050"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2035" name="Google Shape;2035;p209"/>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2036" name="Google Shape;2036;p209"/>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037" name="Google Shape;2037;p209"/>
          <p:cNvSpPr txBox="1"/>
          <p:nvPr/>
        </p:nvSpPr>
        <p:spPr>
          <a:xfrm>
            <a:off x="346692" y="209388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chemeClr val="dk1"/>
              </a:buClr>
              <a:buSzPts val="1100"/>
              <a:buFont typeface="Arial"/>
              <a:buNone/>
            </a:pPr>
            <a:r>
              <a:rPr lang="pt-PT" sz="9000">
                <a:solidFill>
                  <a:schemeClr val="lt1"/>
                </a:solidFill>
                <a:latin typeface="IBM Plex Sans"/>
                <a:ea typeface="IBM Plex Sans"/>
                <a:cs typeface="IBM Plex Sans"/>
                <a:sym typeface="IBM Plex Sans"/>
              </a:rPr>
              <a:t>Telecom</a:t>
            </a:r>
            <a:endParaRPr sz="9000">
              <a:solidFill>
                <a:schemeClr val="lt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9000">
              <a:solidFill>
                <a:srgbClr val="FFFFFF"/>
              </a:solidFill>
              <a:latin typeface="IBM Plex Sans"/>
              <a:ea typeface="IBM Plex Sans"/>
              <a:cs typeface="IBM Plex Sans"/>
              <a:sym typeface="IBM Plex Sans"/>
            </a:endParaRPr>
          </a:p>
        </p:txBody>
      </p:sp>
      <p:sp>
        <p:nvSpPr>
          <p:cNvPr id="2038" name="Google Shape;2038;p209"/>
          <p:cNvSpPr txBox="1"/>
          <p:nvPr/>
        </p:nvSpPr>
        <p:spPr>
          <a:xfrm>
            <a:off x="5389690" y="5613675"/>
            <a:ext cx="3666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solidFill>
                  <a:srgbClr val="FFFFFF"/>
                </a:solidFill>
                <a:latin typeface="IBM Plex Mono"/>
                <a:ea typeface="IBM Plex Mono"/>
                <a:cs typeface="IBM Plex Mono"/>
                <a:sym typeface="IBM Plex Mono"/>
              </a:rPr>
              <a:t>Antecipamos a Internet do Futuro com soluções inteligentes.</a:t>
            </a:r>
            <a:endParaRPr sz="2600">
              <a:solidFill>
                <a:srgbClr val="FFFFFF"/>
              </a:solidFill>
              <a:latin typeface="IBM Plex Mono"/>
              <a:ea typeface="IBM Plex Mono"/>
              <a:cs typeface="IBM Plex Mono"/>
              <a:sym typeface="IBM Plex Mono"/>
            </a:endParaRPr>
          </a:p>
        </p:txBody>
      </p:sp>
      <p:sp>
        <p:nvSpPr>
          <p:cNvPr id="2039" name="Google Shape;2039;p209"/>
          <p:cNvSpPr txBox="1"/>
          <p:nvPr/>
        </p:nvSpPr>
        <p:spPr>
          <a:xfrm>
            <a:off x="10442404" y="5632315"/>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solidFill>
                  <a:srgbClr val="FFFFFF"/>
                </a:solidFill>
                <a:latin typeface="IBM Plex Sans"/>
                <a:ea typeface="IBM Plex Sans"/>
                <a:cs typeface="IBM Plex Sans"/>
                <a:sym typeface="IBM Plex Sans"/>
              </a:rPr>
              <a:t>Investigamos e desenvolvemos soluções que permitam melhorar as redes e infraestruturas para acompanhar a evolução das telecomunicações e proporcionar o desenvolvimento de novos serviços e soluções inteligentes.</a:t>
            </a:r>
            <a:endParaRPr sz="2250">
              <a:solidFill>
                <a:srgbClr val="FFFFFF"/>
              </a:solidFill>
              <a:latin typeface="IBM Plex Sans"/>
              <a:ea typeface="IBM Plex Sans"/>
              <a:cs typeface="IBM Plex Sans"/>
              <a:sym typeface="IBM Plex Sans"/>
            </a:endParaRPr>
          </a:p>
        </p:txBody>
      </p:sp>
      <p:sp>
        <p:nvSpPr>
          <p:cNvPr id="2040" name="Google Shape;2040;p20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 New Technologies PT - Fundo amarelo">
  <p:cSld name="SECTION_HEADER_1_1_3_1">
    <p:bg>
      <p:bgPr>
        <a:solidFill>
          <a:srgbClr val="1B57FD"/>
        </a:solidFill>
      </p:bgPr>
    </p:bg>
    <p:spTree>
      <p:nvGrpSpPr>
        <p:cNvPr id="2041" name="Shape 2041"/>
        <p:cNvGrpSpPr/>
        <p:nvPr/>
      </p:nvGrpSpPr>
      <p:grpSpPr>
        <a:xfrm>
          <a:off x="0" y="0"/>
          <a:ext cx="0" cy="0"/>
          <a:chOff x="0" y="0"/>
          <a:chExt cx="0" cy="0"/>
        </a:xfrm>
      </p:grpSpPr>
      <p:pic>
        <p:nvPicPr>
          <p:cNvPr id="2042" name="Google Shape;2042;p210"/>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43" name="Google Shape;2043;p21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cxnSp>
        <p:nvCxnSpPr>
          <p:cNvPr id="2044" name="Google Shape;2044;p210"/>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045" name="Google Shape;2045;p21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046" name="Google Shape;2046;p210"/>
          <p:cNvSpPr txBox="1"/>
          <p:nvPr/>
        </p:nvSpPr>
        <p:spPr>
          <a:xfrm>
            <a:off x="337775" y="208172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Novas Tecnologias</a:t>
            </a:r>
            <a:endParaRPr sz="9000">
              <a:latin typeface="IBM Plex Sans"/>
              <a:ea typeface="IBM Plex Sans"/>
              <a:cs typeface="IBM Plex Sans"/>
              <a:sym typeface="IBM Plex Sans"/>
            </a:endParaRPr>
          </a:p>
        </p:txBody>
      </p:sp>
      <p:sp>
        <p:nvSpPr>
          <p:cNvPr id="2047" name="Google Shape;2047;p210"/>
          <p:cNvSpPr txBox="1"/>
          <p:nvPr/>
        </p:nvSpPr>
        <p:spPr>
          <a:xfrm>
            <a:off x="5365375" y="5613685"/>
            <a:ext cx="46419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latin typeface="IBM Plex Mono"/>
                <a:ea typeface="IBM Plex Mono"/>
                <a:cs typeface="IBM Plex Mono"/>
                <a:sym typeface="IBM Plex Mono"/>
              </a:rPr>
              <a:t>Apoiamos empresas e comunidades na criação de novas ideias.</a:t>
            </a:r>
            <a:endParaRPr sz="2600">
              <a:latin typeface="IBM Plex Mono"/>
              <a:ea typeface="IBM Plex Mono"/>
              <a:cs typeface="IBM Plex Mono"/>
              <a:sym typeface="IBM Plex Mono"/>
            </a:endParaRPr>
          </a:p>
        </p:txBody>
      </p:sp>
      <p:sp>
        <p:nvSpPr>
          <p:cNvPr id="2048" name="Google Shape;2048;p210"/>
          <p:cNvSpPr txBox="1"/>
          <p:nvPr/>
        </p:nvSpPr>
        <p:spPr>
          <a:xfrm>
            <a:off x="10418085" y="56323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Oferecemos inovação às rotinas das pessoas com a integração de novas tecnologias que oferecem suporte em várias áreas. Desde aplicações móveis a sistemas de reconhecimento gestual, o impacto vanguardista das nossas soluções fala por si.</a:t>
            </a:r>
            <a:endParaRPr sz="2250">
              <a:latin typeface="IBM Plex Sans"/>
              <a:ea typeface="IBM Plex Sans"/>
              <a:cs typeface="IBM Plex Sans"/>
              <a:sym typeface="IBM Plex Sans"/>
            </a:endParaRPr>
          </a:p>
        </p:txBody>
      </p:sp>
      <p:pic>
        <p:nvPicPr>
          <p:cNvPr id="2049" name="Google Shape;2049;p210"/>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050" name="Google Shape;2050;p21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Smart Cities PT - Fundo amarelo">
  <p:cSld name="SECTION_HEADER_1_1_1_6_1">
    <p:bg>
      <p:bgPr>
        <a:solidFill>
          <a:srgbClr val="1B57FD"/>
        </a:solidFill>
      </p:bgPr>
    </p:bg>
    <p:spTree>
      <p:nvGrpSpPr>
        <p:cNvPr id="2051" name="Shape 2051"/>
        <p:cNvGrpSpPr/>
        <p:nvPr/>
      </p:nvGrpSpPr>
      <p:grpSpPr>
        <a:xfrm>
          <a:off x="0" y="0"/>
          <a:ext cx="0" cy="0"/>
          <a:chOff x="0" y="0"/>
          <a:chExt cx="0" cy="0"/>
        </a:xfrm>
      </p:grpSpPr>
      <p:pic>
        <p:nvPicPr>
          <p:cNvPr id="2052" name="Google Shape;2052;p211"/>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53" name="Google Shape;2053;p21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cxnSp>
        <p:nvCxnSpPr>
          <p:cNvPr id="2054" name="Google Shape;2054;p211"/>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055" name="Google Shape;2055;p21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056" name="Google Shape;2056;p211"/>
          <p:cNvSpPr txBox="1"/>
          <p:nvPr/>
        </p:nvSpPr>
        <p:spPr>
          <a:xfrm>
            <a:off x="310213" y="2106047"/>
            <a:ext cx="85359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Smart Cities</a:t>
            </a:r>
            <a:endParaRPr sz="9000">
              <a:latin typeface="IBM Plex Sans"/>
              <a:ea typeface="IBM Plex Sans"/>
              <a:cs typeface="IBM Plex Sans"/>
              <a:sym typeface="IBM Plex Sans"/>
            </a:endParaRPr>
          </a:p>
        </p:txBody>
      </p:sp>
      <p:sp>
        <p:nvSpPr>
          <p:cNvPr id="2057" name="Google Shape;2057;p211"/>
          <p:cNvSpPr txBox="1"/>
          <p:nvPr/>
        </p:nvSpPr>
        <p:spPr>
          <a:xfrm>
            <a:off x="6621050" y="4546875"/>
            <a:ext cx="37875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Acreditamos num Mundo sustentável e onde as pessoas se sintam felizes.</a:t>
            </a:r>
            <a:endParaRPr sz="2600">
              <a:latin typeface="IBM Plex Mono"/>
              <a:ea typeface="IBM Plex Mono"/>
              <a:cs typeface="IBM Plex Mono"/>
              <a:sym typeface="IBM Plex Mono"/>
            </a:endParaRPr>
          </a:p>
        </p:txBody>
      </p:sp>
      <p:sp>
        <p:nvSpPr>
          <p:cNvPr id="2058" name="Google Shape;2058;p211"/>
          <p:cNvSpPr txBox="1"/>
          <p:nvPr/>
        </p:nvSpPr>
        <p:spPr>
          <a:xfrm>
            <a:off x="11673763" y="45655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Concentramo-nos em enfrentar os desafios das cidades do presente e do futuro, investindo na inovação aplicada à mobilidade, ao ambiente, à energia, aos resíduos e ao turismo, tendo em vista a melhoria da qualidade de vida dos cidadãos.</a:t>
            </a:r>
            <a:endParaRPr sz="2250">
              <a:latin typeface="IBM Plex Sans"/>
              <a:ea typeface="IBM Plex Sans"/>
              <a:cs typeface="IBM Plex Sans"/>
              <a:sym typeface="IBM Plex Sans"/>
            </a:endParaRPr>
          </a:p>
        </p:txBody>
      </p:sp>
      <p:pic>
        <p:nvPicPr>
          <p:cNvPr id="2059" name="Google Shape;2059;p211"/>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060" name="Google Shape;2060;p21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 Telco PT - Fundo amarelo">
  <p:cSld name="SECTION_HEADER_1_1_1_4_2_1">
    <p:bg>
      <p:bgPr>
        <a:solidFill>
          <a:srgbClr val="1B57FD"/>
        </a:solidFill>
      </p:bgPr>
    </p:bg>
    <p:spTree>
      <p:nvGrpSpPr>
        <p:cNvPr id="2061" name="Shape 2061"/>
        <p:cNvGrpSpPr/>
        <p:nvPr/>
      </p:nvGrpSpPr>
      <p:grpSpPr>
        <a:xfrm>
          <a:off x="0" y="0"/>
          <a:ext cx="0" cy="0"/>
          <a:chOff x="0" y="0"/>
          <a:chExt cx="0" cy="0"/>
        </a:xfrm>
      </p:grpSpPr>
      <p:pic>
        <p:nvPicPr>
          <p:cNvPr id="2062" name="Google Shape;2062;p212"/>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63" name="Google Shape;2063;p21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cxnSp>
        <p:nvCxnSpPr>
          <p:cNvPr id="2064" name="Google Shape;2064;p212"/>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065" name="Google Shape;2065;p21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066" name="Google Shape;2066;p212"/>
          <p:cNvSpPr txBox="1"/>
          <p:nvPr/>
        </p:nvSpPr>
        <p:spPr>
          <a:xfrm>
            <a:off x="346692" y="209388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Telecom</a:t>
            </a:r>
            <a:endParaRPr sz="9000">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9000">
              <a:latin typeface="IBM Plex Sans"/>
              <a:ea typeface="IBM Plex Sans"/>
              <a:cs typeface="IBM Plex Sans"/>
              <a:sym typeface="IBM Plex Sans"/>
            </a:endParaRPr>
          </a:p>
        </p:txBody>
      </p:sp>
      <p:sp>
        <p:nvSpPr>
          <p:cNvPr id="2067" name="Google Shape;2067;p212"/>
          <p:cNvSpPr txBox="1"/>
          <p:nvPr/>
        </p:nvSpPr>
        <p:spPr>
          <a:xfrm>
            <a:off x="5389690" y="5613675"/>
            <a:ext cx="3666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Antecipamos a Internet do Futuro com soluções inteligentes.</a:t>
            </a:r>
            <a:endParaRPr sz="2600">
              <a:latin typeface="IBM Plex Mono"/>
              <a:ea typeface="IBM Plex Mono"/>
              <a:cs typeface="IBM Plex Mono"/>
              <a:sym typeface="IBM Plex Mono"/>
            </a:endParaRPr>
          </a:p>
        </p:txBody>
      </p:sp>
      <p:sp>
        <p:nvSpPr>
          <p:cNvPr id="2068" name="Google Shape;2068;p212"/>
          <p:cNvSpPr txBox="1"/>
          <p:nvPr/>
        </p:nvSpPr>
        <p:spPr>
          <a:xfrm>
            <a:off x="10442404" y="5632315"/>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Investigamos e desenvolvemos soluções que permitam melhorar as redes e infraestruturas para acompanhar a evolução das telecomunicações e proporcionar o desenvolvimento de novos serviços e soluções inteligentes.</a:t>
            </a:r>
            <a:endParaRPr sz="2250">
              <a:latin typeface="IBM Plex Sans"/>
              <a:ea typeface="IBM Plex Sans"/>
              <a:cs typeface="IBM Plex Sans"/>
              <a:sym typeface="IBM Plex Sans"/>
            </a:endParaRPr>
          </a:p>
        </p:txBody>
      </p:sp>
      <p:pic>
        <p:nvPicPr>
          <p:cNvPr id="2069" name="Google Shape;2069;p212"/>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070" name="Google Shape;2070;p21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 New Technologies PT - Fundo amarelo">
  <p:cSld name="SECTION_HEADER_1_1_3_1">
    <p:bg>
      <p:bgPr>
        <a:solidFill>
          <a:srgbClr val="1B57FD"/>
        </a:solidFill>
      </p:bgPr>
    </p:bg>
    <p:spTree>
      <p:nvGrpSpPr>
        <p:cNvPr id="186" name="Shape 186"/>
        <p:cNvGrpSpPr/>
        <p:nvPr/>
      </p:nvGrpSpPr>
      <p:grpSpPr>
        <a:xfrm>
          <a:off x="0" y="0"/>
          <a:ext cx="0" cy="0"/>
          <a:chOff x="0" y="0"/>
          <a:chExt cx="0" cy="0"/>
        </a:xfrm>
      </p:grpSpPr>
      <p:pic>
        <p:nvPicPr>
          <p:cNvPr id="187" name="Google Shape;187;p22"/>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88" name="Google Shape;188;p2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cxnSp>
        <p:nvCxnSpPr>
          <p:cNvPr id="189" name="Google Shape;189;p22"/>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190" name="Google Shape;190;p2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191" name="Google Shape;191;p22"/>
          <p:cNvSpPr txBox="1"/>
          <p:nvPr/>
        </p:nvSpPr>
        <p:spPr>
          <a:xfrm>
            <a:off x="337775" y="208172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Novas Tecnologias</a:t>
            </a:r>
            <a:endParaRPr sz="9000">
              <a:latin typeface="IBM Plex Sans"/>
              <a:ea typeface="IBM Plex Sans"/>
              <a:cs typeface="IBM Plex Sans"/>
              <a:sym typeface="IBM Plex Sans"/>
            </a:endParaRPr>
          </a:p>
        </p:txBody>
      </p:sp>
      <p:sp>
        <p:nvSpPr>
          <p:cNvPr id="192" name="Google Shape;192;p22"/>
          <p:cNvSpPr txBox="1"/>
          <p:nvPr/>
        </p:nvSpPr>
        <p:spPr>
          <a:xfrm>
            <a:off x="5365375" y="5613685"/>
            <a:ext cx="4641900" cy="150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latin typeface="IBM Plex Mono"/>
                <a:ea typeface="IBM Plex Mono"/>
                <a:cs typeface="IBM Plex Mono"/>
                <a:sym typeface="IBM Plex Mono"/>
              </a:rPr>
              <a:t>Apoiamos empresas e comunidades na criação de novas ideias.</a:t>
            </a:r>
            <a:endParaRPr sz="2600">
              <a:latin typeface="IBM Plex Mono"/>
              <a:ea typeface="IBM Plex Mono"/>
              <a:cs typeface="IBM Plex Mono"/>
              <a:sym typeface="IBM Plex Mono"/>
            </a:endParaRPr>
          </a:p>
        </p:txBody>
      </p:sp>
      <p:sp>
        <p:nvSpPr>
          <p:cNvPr id="193" name="Google Shape;193;p22"/>
          <p:cNvSpPr txBox="1"/>
          <p:nvPr/>
        </p:nvSpPr>
        <p:spPr>
          <a:xfrm>
            <a:off x="10418085" y="56323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Oferecemos inovação às rotinas das pessoas com a integração de novas tecnologias que oferecem suporte em várias áreas. Desde aplicações móveis a sistemas de reconhecimento gestual, o impacto vanguardista das nossas soluções fala por si.</a:t>
            </a:r>
            <a:endParaRPr sz="2250">
              <a:latin typeface="IBM Plex Sans"/>
              <a:ea typeface="IBM Plex Sans"/>
              <a:cs typeface="IBM Plex Sans"/>
              <a:sym typeface="IBM Plex Sans"/>
            </a:endParaRPr>
          </a:p>
        </p:txBody>
      </p:sp>
      <p:pic>
        <p:nvPicPr>
          <p:cNvPr id="194" name="Google Shape;194;p22"/>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195" name="Google Shape;195;p2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 New Technologies - Fundo amarelo">
  <p:cSld name="SECTION_HEADER_1_1_2">
    <p:bg>
      <p:bgPr>
        <a:solidFill>
          <a:srgbClr val="1B57FD"/>
        </a:solidFill>
      </p:bgPr>
    </p:bg>
    <p:spTree>
      <p:nvGrpSpPr>
        <p:cNvPr id="2071" name="Shape 2071"/>
        <p:cNvGrpSpPr/>
        <p:nvPr/>
      </p:nvGrpSpPr>
      <p:grpSpPr>
        <a:xfrm>
          <a:off x="0" y="0"/>
          <a:ext cx="0" cy="0"/>
          <a:chOff x="0" y="0"/>
          <a:chExt cx="0" cy="0"/>
        </a:xfrm>
      </p:grpSpPr>
      <p:pic>
        <p:nvPicPr>
          <p:cNvPr id="2072" name="Google Shape;2072;p213"/>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73" name="Google Shape;2073;p21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cxnSp>
        <p:nvCxnSpPr>
          <p:cNvPr id="2074" name="Google Shape;2074;p213"/>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075" name="Google Shape;2075;p21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076" name="Google Shape;2076;p213"/>
          <p:cNvSpPr txBox="1"/>
          <p:nvPr/>
        </p:nvSpPr>
        <p:spPr>
          <a:xfrm>
            <a:off x="5365375" y="5613685"/>
            <a:ext cx="4641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Every day there are new technological advances in the most diverse areas.</a:t>
            </a:r>
            <a:endParaRPr sz="2600">
              <a:latin typeface="IBM Plex Mono"/>
              <a:ea typeface="IBM Plex Mono"/>
              <a:cs typeface="IBM Plex Mono"/>
              <a:sym typeface="IBM Plex Mono"/>
            </a:endParaRPr>
          </a:p>
        </p:txBody>
      </p:sp>
      <p:sp>
        <p:nvSpPr>
          <p:cNvPr id="2077" name="Google Shape;2077;p213"/>
          <p:cNvSpPr txBox="1"/>
          <p:nvPr/>
        </p:nvSpPr>
        <p:spPr>
          <a:xfrm>
            <a:off x="10418085" y="5632315"/>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As an experienced technology company, we have the mission of being at the forefront of innovation and supporting companies and communities in creating new ideas that help make the World a better place.</a:t>
            </a:r>
            <a:endParaRPr sz="2250">
              <a:latin typeface="IBM Plex Sans"/>
              <a:ea typeface="IBM Plex Sans"/>
              <a:cs typeface="IBM Plex Sans"/>
              <a:sym typeface="IBM Plex Sans"/>
            </a:endParaRPr>
          </a:p>
        </p:txBody>
      </p:sp>
      <p:pic>
        <p:nvPicPr>
          <p:cNvPr id="2078" name="Google Shape;2078;p213"/>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079" name="Google Shape;2079;p213"/>
          <p:cNvSpPr txBox="1"/>
          <p:nvPr/>
        </p:nvSpPr>
        <p:spPr>
          <a:xfrm>
            <a:off x="337775" y="208172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New Technologies</a:t>
            </a:r>
            <a:endParaRPr sz="9000">
              <a:solidFill>
                <a:schemeClr val="dk1"/>
              </a:solidFill>
              <a:latin typeface="IBM Plex Sans"/>
              <a:ea typeface="IBM Plex Sans"/>
              <a:cs typeface="IBM Plex Sans"/>
              <a:sym typeface="IBM Plex Sans"/>
            </a:endParaRPr>
          </a:p>
        </p:txBody>
      </p:sp>
      <p:sp>
        <p:nvSpPr>
          <p:cNvPr id="2080" name="Google Shape;2080;p21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 Smart Cities - Fundo amarelo">
  <p:cSld name="SECTION_HEADER_1_1_1_5">
    <p:bg>
      <p:bgPr>
        <a:solidFill>
          <a:srgbClr val="1B57FD"/>
        </a:solidFill>
      </p:bgPr>
    </p:bg>
    <p:spTree>
      <p:nvGrpSpPr>
        <p:cNvPr id="2081" name="Shape 2081"/>
        <p:cNvGrpSpPr/>
        <p:nvPr/>
      </p:nvGrpSpPr>
      <p:grpSpPr>
        <a:xfrm>
          <a:off x="0" y="0"/>
          <a:ext cx="0" cy="0"/>
          <a:chOff x="0" y="0"/>
          <a:chExt cx="0" cy="0"/>
        </a:xfrm>
      </p:grpSpPr>
      <p:pic>
        <p:nvPicPr>
          <p:cNvPr id="2082" name="Google Shape;2082;p214"/>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83" name="Google Shape;2083;p21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cxnSp>
        <p:nvCxnSpPr>
          <p:cNvPr id="2084" name="Google Shape;2084;p214"/>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085" name="Google Shape;2085;p21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086" name="Google Shape;2086;p214"/>
          <p:cNvSpPr txBox="1"/>
          <p:nvPr/>
        </p:nvSpPr>
        <p:spPr>
          <a:xfrm>
            <a:off x="6621050" y="4546875"/>
            <a:ext cx="36663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We believe in a sustainable world where people feel happy.</a:t>
            </a:r>
            <a:endParaRPr sz="2600">
              <a:latin typeface="IBM Plex Mono"/>
              <a:ea typeface="IBM Plex Mono"/>
              <a:cs typeface="IBM Plex Mono"/>
              <a:sym typeface="IBM Plex Mono"/>
            </a:endParaRPr>
          </a:p>
        </p:txBody>
      </p:sp>
      <p:sp>
        <p:nvSpPr>
          <p:cNvPr id="2087" name="Google Shape;2087;p214"/>
          <p:cNvSpPr txBox="1"/>
          <p:nvPr/>
        </p:nvSpPr>
        <p:spPr>
          <a:xfrm>
            <a:off x="11673763" y="4565515"/>
            <a:ext cx="4641900" cy="19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That's why we work every day to be leaders in Smart Cities and everything they involve: Environment, Mobility, Tourism, Energy and more.</a:t>
            </a:r>
            <a:endParaRPr sz="2250">
              <a:latin typeface="IBM Plex Sans"/>
              <a:ea typeface="IBM Plex Sans"/>
              <a:cs typeface="IBM Plex Sans"/>
              <a:sym typeface="IBM Plex Sans"/>
            </a:endParaRPr>
          </a:p>
        </p:txBody>
      </p:sp>
      <p:pic>
        <p:nvPicPr>
          <p:cNvPr id="2088" name="Google Shape;2088;p214"/>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089" name="Google Shape;2089;p214"/>
          <p:cNvSpPr txBox="1"/>
          <p:nvPr/>
        </p:nvSpPr>
        <p:spPr>
          <a:xfrm>
            <a:off x="310213" y="2106047"/>
            <a:ext cx="85359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Smart Cities</a:t>
            </a:r>
            <a:endParaRPr sz="9000">
              <a:latin typeface="IBM Plex Sans"/>
              <a:ea typeface="IBM Plex Sans"/>
              <a:cs typeface="IBM Plex Sans"/>
              <a:sym typeface="IBM Plex Sans"/>
            </a:endParaRPr>
          </a:p>
        </p:txBody>
      </p:sp>
      <p:sp>
        <p:nvSpPr>
          <p:cNvPr id="2090" name="Google Shape;2090;p21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 Telco - Fundo amarelo">
  <p:cSld name="SECTION_HEADER_1_1_1_4_1">
    <p:bg>
      <p:bgPr>
        <a:solidFill>
          <a:srgbClr val="1B57FD"/>
        </a:solidFill>
      </p:bgPr>
    </p:bg>
    <p:spTree>
      <p:nvGrpSpPr>
        <p:cNvPr id="2091" name="Shape 2091"/>
        <p:cNvGrpSpPr/>
        <p:nvPr/>
      </p:nvGrpSpPr>
      <p:grpSpPr>
        <a:xfrm>
          <a:off x="0" y="0"/>
          <a:ext cx="0" cy="0"/>
          <a:chOff x="0" y="0"/>
          <a:chExt cx="0" cy="0"/>
        </a:xfrm>
      </p:grpSpPr>
      <p:pic>
        <p:nvPicPr>
          <p:cNvPr id="2092" name="Google Shape;2092;p215"/>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93" name="Google Shape;2093;p21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cxnSp>
        <p:nvCxnSpPr>
          <p:cNvPr id="2094" name="Google Shape;2094;p215"/>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095" name="Google Shape;2095;p21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096" name="Google Shape;2096;p215"/>
          <p:cNvSpPr txBox="1"/>
          <p:nvPr/>
        </p:nvSpPr>
        <p:spPr>
          <a:xfrm>
            <a:off x="5389690" y="5613675"/>
            <a:ext cx="36663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The Internet is not everywhere yet, but that’s what we work for.</a:t>
            </a:r>
            <a:endParaRPr sz="2600">
              <a:latin typeface="IBM Plex Mono"/>
              <a:ea typeface="IBM Plex Mono"/>
              <a:cs typeface="IBM Plex Mono"/>
              <a:sym typeface="IBM Plex Mono"/>
            </a:endParaRPr>
          </a:p>
        </p:txBody>
      </p:sp>
      <p:sp>
        <p:nvSpPr>
          <p:cNvPr id="2097" name="Google Shape;2097;p215"/>
          <p:cNvSpPr txBox="1"/>
          <p:nvPr/>
        </p:nvSpPr>
        <p:spPr>
          <a:xfrm>
            <a:off x="10442404" y="56323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Today, everything happens at an amazing pace and, therefore, better infrastructures and networks are needed to keep up with developments. Research and development of intelligent solutions for the Internet of The Future is one of our priorities.</a:t>
            </a:r>
            <a:endParaRPr sz="2250">
              <a:latin typeface="IBM Plex Sans"/>
              <a:ea typeface="IBM Plex Sans"/>
              <a:cs typeface="IBM Plex Sans"/>
              <a:sym typeface="IBM Plex Sans"/>
            </a:endParaRPr>
          </a:p>
        </p:txBody>
      </p:sp>
      <p:pic>
        <p:nvPicPr>
          <p:cNvPr id="2098" name="Google Shape;2098;p215"/>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099" name="Google Shape;2099;p215"/>
          <p:cNvSpPr txBox="1"/>
          <p:nvPr/>
        </p:nvSpPr>
        <p:spPr>
          <a:xfrm>
            <a:off x="346692" y="209388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Telco &amp;</a:t>
            </a:r>
            <a:endParaRPr sz="90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Future Internet</a:t>
            </a:r>
            <a:endParaRPr sz="9000">
              <a:solidFill>
                <a:schemeClr val="dk1"/>
              </a:solidFill>
              <a:latin typeface="IBM Plex Sans"/>
              <a:ea typeface="IBM Plex Sans"/>
              <a:cs typeface="IBM Plex Sans"/>
              <a:sym typeface="IBM Plex Sans"/>
            </a:endParaRPr>
          </a:p>
        </p:txBody>
      </p:sp>
      <p:sp>
        <p:nvSpPr>
          <p:cNvPr id="2100" name="Google Shape;2100;p215"/>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 Onde estamos">
  <p:cSld name="CUSTOM_1_1_1_1_1_1_1_1_1_5">
    <p:bg>
      <p:bgPr>
        <a:solidFill>
          <a:srgbClr val="FFFFFF"/>
        </a:solidFill>
      </p:bgPr>
    </p:bg>
    <p:spTree>
      <p:nvGrpSpPr>
        <p:cNvPr id="2101" name="Shape 2101"/>
        <p:cNvGrpSpPr/>
        <p:nvPr/>
      </p:nvGrpSpPr>
      <p:grpSpPr>
        <a:xfrm>
          <a:off x="0" y="0"/>
          <a:ext cx="0" cy="0"/>
          <a:chOff x="0" y="0"/>
          <a:chExt cx="0" cy="0"/>
        </a:xfrm>
      </p:grpSpPr>
      <p:sp>
        <p:nvSpPr>
          <p:cNvPr id="2102" name="Google Shape;2102;p21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103" name="Google Shape;2103;p21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104" name="Google Shape;2104;p21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105" name="Google Shape;2105;p21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106" name="Google Shape;2106;p216"/>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107" name="Google Shape;2107;p216"/>
          <p:cNvSpPr txBox="1"/>
          <p:nvPr/>
        </p:nvSpPr>
        <p:spPr>
          <a:xfrm>
            <a:off x="352864" y="5000502"/>
            <a:ext cx="4782300" cy="219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latin typeface="IBM Plex Sans SemiBold"/>
                <a:ea typeface="IBM Plex Sans SemiBold"/>
                <a:cs typeface="IBM Plex Sans SemiBold"/>
                <a:sym typeface="IBM Plex Sans SemiBold"/>
              </a:rPr>
              <a:t>Headquarters</a:t>
            </a:r>
            <a:endParaRPr sz="2600">
              <a:latin typeface="IBM Plex Sans SemiBold"/>
              <a:ea typeface="IBM Plex Sans SemiBold"/>
              <a:cs typeface="IBM Plex Sans SemiBold"/>
              <a:sym typeface="IBM Plex Sans SemiBold"/>
            </a:endParaRPr>
          </a:p>
          <a:p>
            <a:pPr indent="0" lvl="0" marL="0" rtl="0" algn="l">
              <a:lnSpc>
                <a:spcPct val="115000"/>
              </a:lnSpc>
              <a:spcBef>
                <a:spcPts val="0"/>
              </a:spcBef>
              <a:spcAft>
                <a:spcPts val="0"/>
              </a:spcAft>
              <a:buNone/>
            </a:pPr>
            <a:r>
              <a:rPr lang="pt-PT" sz="2000">
                <a:latin typeface="IBM Plex Mono"/>
                <a:ea typeface="IBM Plex Mono"/>
                <a:cs typeface="IBM Plex Mono"/>
                <a:sym typeface="IBM Plex Mono"/>
              </a:rPr>
              <a:t>Aveiro</a:t>
            </a:r>
            <a:endParaRPr sz="2000">
              <a:latin typeface="IBM Plex Mono"/>
              <a:ea typeface="IBM Plex Mono"/>
              <a:cs typeface="IBM Plex Mono"/>
              <a:sym typeface="IBM Plex Mono"/>
            </a:endParaRPr>
          </a:p>
          <a:p>
            <a:pPr indent="0" lvl="0" marL="0" rtl="0" algn="l">
              <a:lnSpc>
                <a:spcPct val="115000"/>
              </a:lnSpc>
              <a:spcBef>
                <a:spcPts val="0"/>
              </a:spcBef>
              <a:spcAft>
                <a:spcPts val="0"/>
              </a:spcAft>
              <a:buNone/>
            </a:pPr>
            <a:r>
              <a:t/>
            </a:r>
            <a:endParaRPr sz="2400">
              <a:latin typeface="IBM Plex Mono"/>
              <a:ea typeface="IBM Plex Mono"/>
              <a:cs typeface="IBM Plex Mono"/>
              <a:sym typeface="IBM Plex Mono"/>
            </a:endParaRPr>
          </a:p>
          <a:p>
            <a:pPr indent="0" lvl="0" marL="0" rtl="0" algn="l">
              <a:lnSpc>
                <a:spcPct val="115000"/>
              </a:lnSpc>
              <a:spcBef>
                <a:spcPts val="0"/>
              </a:spcBef>
              <a:spcAft>
                <a:spcPts val="0"/>
              </a:spcAft>
              <a:buClr>
                <a:schemeClr val="dk1"/>
              </a:buClr>
              <a:buSzPts val="1100"/>
              <a:buFont typeface="Arial"/>
              <a:buNone/>
            </a:pPr>
            <a:r>
              <a:rPr lang="pt-PT" sz="2600">
                <a:solidFill>
                  <a:schemeClr val="dk1"/>
                </a:solidFill>
                <a:latin typeface="IBM Plex Sans SemiBold"/>
                <a:ea typeface="IBM Plex Sans SemiBold"/>
                <a:cs typeface="IBM Plex Sans SemiBold"/>
                <a:sym typeface="IBM Plex Sans SemiBold"/>
              </a:rPr>
              <a:t>R&amp;I Centre</a:t>
            </a:r>
            <a:endParaRPr sz="2600">
              <a:solidFill>
                <a:schemeClr val="dk1"/>
              </a:solidFill>
              <a:latin typeface="IBM Plex Sans SemiBold"/>
              <a:ea typeface="IBM Plex Sans SemiBold"/>
              <a:cs typeface="IBM Plex Sans SemiBold"/>
              <a:sym typeface="IBM Plex Sans SemiBold"/>
            </a:endParaRPr>
          </a:p>
          <a:p>
            <a:pPr indent="0" lvl="0" marL="0" rtl="0" algn="l">
              <a:lnSpc>
                <a:spcPct val="115000"/>
              </a:lnSpc>
              <a:spcBef>
                <a:spcPts val="0"/>
              </a:spcBef>
              <a:spcAft>
                <a:spcPts val="0"/>
              </a:spcAft>
              <a:buClr>
                <a:schemeClr val="dk1"/>
              </a:buClr>
              <a:buSzPts val="1100"/>
              <a:buFont typeface="Arial"/>
              <a:buNone/>
            </a:pPr>
            <a:r>
              <a:rPr lang="pt-PT" sz="2000">
                <a:solidFill>
                  <a:schemeClr val="dk1"/>
                </a:solidFill>
                <a:latin typeface="IBM Plex Mono"/>
                <a:ea typeface="IBM Plex Mono"/>
                <a:cs typeface="IBM Plex Mono"/>
                <a:sym typeface="IBM Plex Mono"/>
              </a:rPr>
              <a:t>Playground </a:t>
            </a:r>
            <a:endParaRPr sz="2000">
              <a:solidFill>
                <a:schemeClr val="dk1"/>
              </a:solidFill>
              <a:latin typeface="IBM Plex Mono"/>
              <a:ea typeface="IBM Plex Mono"/>
              <a:cs typeface="IBM Plex Mono"/>
              <a:sym typeface="IBM Plex Mono"/>
            </a:endParaRPr>
          </a:p>
        </p:txBody>
      </p:sp>
      <p:sp>
        <p:nvSpPr>
          <p:cNvPr id="2108" name="Google Shape;2108;p216"/>
          <p:cNvSpPr txBox="1"/>
          <p:nvPr/>
        </p:nvSpPr>
        <p:spPr>
          <a:xfrm>
            <a:off x="261577" y="1521350"/>
            <a:ext cx="9263400" cy="1957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6400">
                <a:latin typeface="IBM Plex Sans"/>
                <a:ea typeface="IBM Plex Sans"/>
                <a:cs typeface="IBM Plex Sans"/>
                <a:sym typeface="IBM Plex Sans"/>
              </a:rPr>
              <a:t>Our Research Infrastructures</a:t>
            </a:r>
            <a:endParaRPr sz="6400">
              <a:latin typeface="IBM Plex Sans"/>
              <a:ea typeface="IBM Plex Sans"/>
              <a:cs typeface="IBM Plex Sans"/>
              <a:sym typeface="IBM Plex Sans"/>
            </a:endParaRPr>
          </a:p>
        </p:txBody>
      </p:sp>
      <p:pic>
        <p:nvPicPr>
          <p:cNvPr id="2109" name="Google Shape;2109;p216"/>
          <p:cNvPicPr preferRelativeResize="0"/>
          <p:nvPr/>
        </p:nvPicPr>
        <p:blipFill rotWithShape="1">
          <a:blip r:embed="rId3">
            <a:alphaModFix/>
          </a:blip>
          <a:srcRect b="841" l="21793" r="1117" t="7700"/>
          <a:stretch/>
        </p:blipFill>
        <p:spPr>
          <a:xfrm>
            <a:off x="12241728" y="2362725"/>
            <a:ext cx="5589074" cy="5105699"/>
          </a:xfrm>
          <a:prstGeom prst="rect">
            <a:avLst/>
          </a:prstGeom>
          <a:noFill/>
          <a:ln>
            <a:noFill/>
          </a:ln>
        </p:spPr>
      </p:pic>
      <p:sp>
        <p:nvSpPr>
          <p:cNvPr id="2110" name="Google Shape;2110;p216"/>
          <p:cNvSpPr txBox="1"/>
          <p:nvPr/>
        </p:nvSpPr>
        <p:spPr>
          <a:xfrm>
            <a:off x="3460050" y="4987350"/>
            <a:ext cx="7649700" cy="3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solidFill>
                  <a:schemeClr val="dk1"/>
                </a:solidFill>
                <a:latin typeface="IBM Plex Sans SemiBold"/>
                <a:ea typeface="IBM Plex Sans SemiBold"/>
                <a:cs typeface="IBM Plex Sans SemiBold"/>
                <a:sym typeface="IBM Plex Sans SemiBold"/>
              </a:rPr>
              <a:t>Labs Network</a:t>
            </a:r>
            <a:endParaRPr sz="2600">
              <a:solidFill>
                <a:schemeClr val="dk1"/>
              </a:solidFill>
              <a:latin typeface="IBM Plex Sans SemiBold"/>
              <a:ea typeface="IBM Plex Sans SemiBold"/>
              <a:cs typeface="IBM Plex Sans SemiBold"/>
              <a:sym typeface="IBM Plex Sans SemiBold"/>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C2E4Industry </a:t>
            </a:r>
            <a:r>
              <a:rPr i="1" lang="pt-PT">
                <a:solidFill>
                  <a:srgbClr val="1C1C1C"/>
                </a:solidFill>
                <a:latin typeface="IBM Plex Mono"/>
                <a:ea typeface="IBM Plex Mono"/>
                <a:cs typeface="IBM Plex Mono"/>
                <a:sym typeface="IBM Plex Mono"/>
              </a:rPr>
              <a:t>(Cloud-to-edge for industry)</a:t>
            </a:r>
            <a:endParaRPr i="1">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Robotics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Artificial Intelligence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Creative Intelligence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CCAM Open Lab </a:t>
            </a:r>
            <a:r>
              <a:rPr i="1" lang="pt-PT">
                <a:solidFill>
                  <a:srgbClr val="1C1C1C"/>
                </a:solidFill>
                <a:latin typeface="IBM Plex Mono"/>
                <a:ea typeface="IBM Plex Mono"/>
                <a:cs typeface="IBM Plex Mono"/>
                <a:sym typeface="IBM Plex Mono"/>
              </a:rPr>
              <a:t>(Cooperative, connected and automated mobility)</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Connected Intelligence Open Lab</a:t>
            </a:r>
            <a:endParaRPr sz="2000">
              <a:solidFill>
                <a:schemeClr val="dk1"/>
              </a:solidFill>
              <a:latin typeface="IBM Plex Mono"/>
              <a:ea typeface="IBM Plex Mono"/>
              <a:cs typeface="IBM Plex Mono"/>
              <a:sym typeface="IBM Plex Mono"/>
            </a:endParaRPr>
          </a:p>
        </p:txBody>
      </p:sp>
      <p:pic>
        <p:nvPicPr>
          <p:cNvPr id="2111" name="Google Shape;2111;p216"/>
          <p:cNvPicPr preferRelativeResize="0"/>
          <p:nvPr/>
        </p:nvPicPr>
        <p:blipFill rotWithShape="1">
          <a:blip r:embed="rId4">
            <a:alphaModFix/>
          </a:blip>
          <a:srcRect b="28634" l="0" r="0" t="18545"/>
          <a:stretch/>
        </p:blipFill>
        <p:spPr>
          <a:xfrm>
            <a:off x="11472500" y="6242599"/>
            <a:ext cx="4071476" cy="2520488"/>
          </a:xfrm>
          <a:prstGeom prst="rect">
            <a:avLst/>
          </a:prstGeom>
          <a:noFill/>
          <a:ln>
            <a:noFill/>
          </a:ln>
        </p:spPr>
      </p:pic>
      <p:sp>
        <p:nvSpPr>
          <p:cNvPr id="2112" name="Google Shape;2112;p21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
        <p:nvSpPr>
          <p:cNvPr id="2113" name="Google Shape;2113;p216"/>
          <p:cNvSpPr txBox="1"/>
          <p:nvPr/>
        </p:nvSpPr>
        <p:spPr>
          <a:xfrm>
            <a:off x="408300" y="3479150"/>
            <a:ext cx="101067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Ubiwhere makes available different research infrastructures</a:t>
            </a:r>
            <a:r>
              <a:rPr lang="pt-PT" sz="2000">
                <a:solidFill>
                  <a:srgbClr val="1C1C1C"/>
                </a:solidFill>
                <a:latin typeface="IBM Plex Mono"/>
                <a:ea typeface="IBM Plex Mono"/>
                <a:cs typeface="IBM Plex Mono"/>
                <a:sym typeface="IBM Plex Mono"/>
              </a:rPr>
              <a:t>, with state of the art equipment,</a:t>
            </a:r>
            <a:r>
              <a:rPr lang="pt-PT" sz="2000">
                <a:solidFill>
                  <a:srgbClr val="1C1C1C"/>
                </a:solidFill>
                <a:latin typeface="IBM Plex Mono"/>
                <a:ea typeface="IBM Plex Mono"/>
                <a:cs typeface="IBM Plex Mono"/>
                <a:sym typeface="IBM Plex Mono"/>
              </a:rPr>
              <a:t> that can be leveraged to develop, deploy and test different use cases. </a:t>
            </a:r>
            <a:endParaRPr sz="2000">
              <a:solidFill>
                <a:schemeClr val="dk1"/>
              </a:solidFill>
              <a:latin typeface="IBM Plex Mono"/>
              <a:ea typeface="IBM Plex Mono"/>
              <a:cs typeface="IBM Plex Mono"/>
              <a:sym typeface="IBM Plex Mono"/>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 Powered by R&amp;I">
  <p:cSld name="CUSTOM_1_1_1_1_1_1_1_1_2_3">
    <p:bg>
      <p:bgPr>
        <a:solidFill>
          <a:srgbClr val="FFFFFF"/>
        </a:solidFill>
      </p:bgPr>
    </p:bg>
    <p:spTree>
      <p:nvGrpSpPr>
        <p:cNvPr id="2114" name="Shape 2114"/>
        <p:cNvGrpSpPr/>
        <p:nvPr/>
      </p:nvGrpSpPr>
      <p:grpSpPr>
        <a:xfrm>
          <a:off x="0" y="0"/>
          <a:ext cx="0" cy="0"/>
          <a:chOff x="0" y="0"/>
          <a:chExt cx="0" cy="0"/>
        </a:xfrm>
      </p:grpSpPr>
      <p:sp>
        <p:nvSpPr>
          <p:cNvPr id="2115" name="Google Shape;2115;p21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116" name="Google Shape;2116;p21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117" name="Google Shape;2117;p21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118" name="Google Shape;2118;p21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119" name="Google Shape;2119;p217"/>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120" name="Google Shape;2120;p217"/>
          <p:cNvSpPr txBox="1"/>
          <p:nvPr/>
        </p:nvSpPr>
        <p:spPr>
          <a:xfrm>
            <a:off x="293760" y="1928959"/>
            <a:ext cx="7800000" cy="147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7200">
                <a:latin typeface="IBM Plex Sans"/>
                <a:ea typeface="IBM Plex Sans"/>
                <a:cs typeface="IBM Plex Sans"/>
                <a:sym typeface="IBM Plex Sans"/>
              </a:rPr>
              <a:t>Powered by R&amp;I</a:t>
            </a:r>
            <a:endParaRPr sz="7200">
              <a:latin typeface="IBM Plex Sans"/>
              <a:ea typeface="IBM Plex Sans"/>
              <a:cs typeface="IBM Plex Sans"/>
              <a:sym typeface="IBM Plex Sans"/>
            </a:endParaRPr>
          </a:p>
        </p:txBody>
      </p:sp>
      <p:sp>
        <p:nvSpPr>
          <p:cNvPr id="2121" name="Google Shape;2121;p217"/>
          <p:cNvSpPr txBox="1"/>
          <p:nvPr/>
        </p:nvSpPr>
        <p:spPr>
          <a:xfrm>
            <a:off x="352960" y="4147849"/>
            <a:ext cx="4998600" cy="4699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pt-PT" sz="2000">
                <a:solidFill>
                  <a:srgbClr val="1C1C1C"/>
                </a:solidFill>
                <a:latin typeface="IBM Plex Sans"/>
                <a:ea typeface="IBM Plex Sans"/>
                <a:cs typeface="IBM Plex Sans"/>
                <a:sym typeface="IBM Plex Sans"/>
              </a:rPr>
              <a:t>Ubiwhere</a:t>
            </a:r>
            <a:r>
              <a:rPr lang="pt-PT" sz="2000">
                <a:solidFill>
                  <a:srgbClr val="1C1C1C"/>
                </a:solidFill>
                <a:latin typeface="IBM Plex Sans"/>
                <a:ea typeface="IBM Plex Sans"/>
                <a:cs typeface="IBM Plex Sans"/>
                <a:sym typeface="IBM Plex Sans"/>
              </a:rPr>
              <a:t> is rooted in a global mindset with a local presence, continually investing in Research and Development to forge groundbreaking projects.</a:t>
            </a:r>
            <a:endParaRPr sz="2000">
              <a:solidFill>
                <a:srgbClr val="1C1C1C"/>
              </a:solidFill>
              <a:latin typeface="IBM Plex Sans"/>
              <a:ea typeface="IBM Plex Sans"/>
              <a:cs typeface="IBM Plex Sans"/>
              <a:sym typeface="IBM Plex Sans"/>
            </a:endParaRPr>
          </a:p>
          <a:p>
            <a:pPr indent="0" lvl="0" marL="0" rtl="0" algn="l">
              <a:lnSpc>
                <a:spcPct val="115000"/>
              </a:lnSpc>
              <a:spcBef>
                <a:spcPts val="1000"/>
              </a:spcBef>
              <a:spcAft>
                <a:spcPts val="0"/>
              </a:spcAft>
              <a:buClr>
                <a:schemeClr val="dk1"/>
              </a:buClr>
              <a:buSzPts val="1100"/>
              <a:buFont typeface="Arial"/>
              <a:buNone/>
            </a:pPr>
            <a:r>
              <a:rPr lang="pt-PT" sz="2000">
                <a:solidFill>
                  <a:srgbClr val="1C1C1C"/>
                </a:solidFill>
                <a:latin typeface="IBM Plex Sans"/>
                <a:ea typeface="IBM Plex Sans"/>
                <a:cs typeface="IBM Plex Sans"/>
                <a:sym typeface="IBM Plex Sans"/>
              </a:rPr>
              <a:t>We actively partake in strategic alliances and consortia across diverse sectors, boosting national and European competitiveness while delivering technological contributions in various fields:</a:t>
            </a:r>
            <a:endParaRPr sz="2000">
              <a:solidFill>
                <a:srgbClr val="1C1C1C"/>
              </a:solidFill>
              <a:latin typeface="IBM Plex Sans"/>
              <a:ea typeface="IBM Plex Sans"/>
              <a:cs typeface="IBM Plex Sans"/>
              <a:sym typeface="IBM Plex Sans"/>
            </a:endParaRPr>
          </a:p>
          <a:p>
            <a:pPr indent="0" lvl="0" marL="0" rtl="0" algn="l">
              <a:lnSpc>
                <a:spcPct val="115000"/>
              </a:lnSpc>
              <a:spcBef>
                <a:spcPts val="1000"/>
              </a:spcBef>
              <a:spcAft>
                <a:spcPts val="1000"/>
              </a:spcAft>
              <a:buNone/>
            </a:pPr>
            <a:r>
              <a:t/>
            </a:r>
            <a:endParaRPr sz="2000">
              <a:solidFill>
                <a:srgbClr val="1C1C1C"/>
              </a:solidFill>
              <a:latin typeface="IBM Plex Sans"/>
              <a:ea typeface="IBM Plex Sans"/>
              <a:cs typeface="IBM Plex Sans"/>
              <a:sym typeface="IBM Plex Sans"/>
            </a:endParaRPr>
          </a:p>
        </p:txBody>
      </p:sp>
      <p:graphicFrame>
        <p:nvGraphicFramePr>
          <p:cNvPr id="2122" name="Google Shape;2122;p217"/>
          <p:cNvGraphicFramePr/>
          <p:nvPr/>
        </p:nvGraphicFramePr>
        <p:xfrm>
          <a:off x="6456157" y="4008869"/>
          <a:ext cx="3000000" cy="3000000"/>
        </p:xfrm>
        <a:graphic>
          <a:graphicData uri="http://schemas.openxmlformats.org/drawingml/2006/table">
            <a:tbl>
              <a:tblPr>
                <a:noFill/>
                <a:tableStyleId>{F99F3355-F65F-4056-93A9-3F8E1F2FDF32}</a:tableStyleId>
              </a:tblPr>
              <a:tblGrid>
                <a:gridCol w="3556125"/>
              </a:tblGrid>
              <a:tr h="1190450">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Industry Innovation</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184EFD"/>
                      </a:solidFill>
                      <a:prstDash val="solid"/>
                      <a:round/>
                      <a:headEnd len="sm" w="sm" type="none"/>
                      <a:tailEnd len="sm" w="sm" type="none"/>
                    </a:lnB>
                  </a:tcPr>
                </a:tc>
              </a:tr>
              <a:tr h="1190450">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Data Science &amp; Platforms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224475">
                <a:tc>
                  <a:txBody>
                    <a:bodyPr/>
                    <a:lstStyle/>
                    <a:p>
                      <a:pPr indent="0" lvl="0" marL="0" rtl="0" algn="l">
                        <a:lnSpc>
                          <a:spcPct val="115000"/>
                        </a:lnSpc>
                        <a:spcBef>
                          <a:spcPts val="1000"/>
                        </a:spcBef>
                        <a:spcAft>
                          <a:spcPts val="0"/>
                        </a:spcAft>
                        <a:buNone/>
                      </a:pPr>
                      <a:r>
                        <a:rPr i="1" lang="pt-PT" sz="2000">
                          <a:solidFill>
                            <a:srgbClr val="184EFD"/>
                          </a:solidFill>
                          <a:latin typeface="IBM Plex Mono"/>
                          <a:ea typeface="IBM Plex Mono"/>
                          <a:cs typeface="IBM Plex Mono"/>
                          <a:sym typeface="IBM Plex Mono"/>
                        </a:rPr>
                        <a:t>Computer Vision</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326525">
                <a:tc>
                  <a:txBody>
                    <a:bodyPr/>
                    <a:lstStyle/>
                    <a:p>
                      <a:pPr indent="0" lvl="0" marL="0" rtl="0" algn="l">
                        <a:lnSpc>
                          <a:spcPct val="115000"/>
                        </a:lnSpc>
                        <a:spcBef>
                          <a:spcPts val="1000"/>
                        </a:spcBef>
                        <a:spcAft>
                          <a:spcPts val="0"/>
                        </a:spcAft>
                        <a:buClr>
                          <a:schemeClr val="dk1"/>
                        </a:buClr>
                        <a:buSzPts val="1100"/>
                        <a:buFont typeface="Arial"/>
                        <a:buNone/>
                      </a:pPr>
                      <a:r>
                        <a:rPr lang="pt-PT" sz="2000">
                          <a:solidFill>
                            <a:srgbClr val="184EFD"/>
                          </a:solidFill>
                          <a:latin typeface="IBM Plex Mono"/>
                          <a:ea typeface="IBM Plex Mono"/>
                          <a:cs typeface="IBM Plex Mono"/>
                          <a:sym typeface="IBM Plex Mono"/>
                        </a:rPr>
                        <a:t>Cooperative, Connected &amp; Automated Mobility</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2123" name="Google Shape;2123;p217"/>
          <p:cNvGraphicFramePr/>
          <p:nvPr/>
        </p:nvGraphicFramePr>
        <p:xfrm>
          <a:off x="10496532" y="4008876"/>
          <a:ext cx="3000000" cy="3000000"/>
        </p:xfrm>
        <a:graphic>
          <a:graphicData uri="http://schemas.openxmlformats.org/drawingml/2006/table">
            <a:tbl>
              <a:tblPr>
                <a:noFill/>
                <a:tableStyleId>{F99F3355-F65F-4056-93A9-3F8E1F2FDF32}</a:tableStyleId>
              </a:tblPr>
              <a:tblGrid>
                <a:gridCol w="3556125"/>
              </a:tblGrid>
              <a:tr h="1190450">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IoT Technologies</a:t>
                      </a:r>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184EFD"/>
                      </a:solidFill>
                      <a:prstDash val="solid"/>
                      <a:round/>
                      <a:headEnd len="sm" w="sm" type="none"/>
                      <a:tailEnd len="sm" w="sm" type="none"/>
                    </a:lnB>
                  </a:tcPr>
                </a:tc>
              </a:tr>
              <a:tr h="1190450">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Artificial Intelligence</a:t>
                      </a:r>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224450">
                <a:tc>
                  <a:txBody>
                    <a:bodyPr/>
                    <a:lstStyle/>
                    <a:p>
                      <a:pPr indent="0" lvl="0" marL="0" rtl="0" algn="l">
                        <a:lnSpc>
                          <a:spcPct val="115000"/>
                        </a:lnSpc>
                        <a:spcBef>
                          <a:spcPts val="1000"/>
                        </a:spcBef>
                        <a:spcAft>
                          <a:spcPts val="0"/>
                        </a:spcAft>
                        <a:buNone/>
                      </a:pPr>
                      <a:r>
                        <a:rPr i="1" lang="pt-PT" sz="2000">
                          <a:solidFill>
                            <a:srgbClr val="184EFD"/>
                          </a:solidFill>
                          <a:latin typeface="IBM Plex Mono"/>
                          <a:ea typeface="IBM Plex Mono"/>
                          <a:cs typeface="IBM Plex Mono"/>
                          <a:sym typeface="IBM Plex Mono"/>
                        </a:rPr>
                        <a:t>Edge Computing</a:t>
                      </a:r>
                      <a:endParaRPr sz="2000">
                        <a:solidFill>
                          <a:srgbClr val="184EFD"/>
                        </a:solidFill>
                        <a:latin typeface="IBM Plex Mono"/>
                        <a:ea typeface="IBM Plex Mono"/>
                        <a:cs typeface="IBM Plex Mono"/>
                        <a:sym typeface="IBM Plex Mono"/>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326525">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Testbeds and Infrastructure</a:t>
                      </a:r>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2124" name="Google Shape;2124;p217"/>
          <p:cNvPicPr preferRelativeResize="0"/>
          <p:nvPr/>
        </p:nvPicPr>
        <p:blipFill rotWithShape="1">
          <a:blip r:embed="rId3">
            <a:alphaModFix/>
          </a:blip>
          <a:srcRect b="0" l="14630" r="14623" t="0"/>
          <a:stretch/>
        </p:blipFill>
        <p:spPr>
          <a:xfrm>
            <a:off x="14286750" y="457200"/>
            <a:ext cx="4001249" cy="8305874"/>
          </a:xfrm>
          <a:prstGeom prst="rect">
            <a:avLst/>
          </a:prstGeom>
          <a:noFill/>
          <a:ln>
            <a:noFill/>
          </a:ln>
        </p:spPr>
      </p:pic>
      <p:sp>
        <p:nvSpPr>
          <p:cNvPr id="2125" name="Google Shape;2125;p217"/>
          <p:cNvSpPr txBox="1"/>
          <p:nvPr/>
        </p:nvSpPr>
        <p:spPr>
          <a:xfrm>
            <a:off x="363060" y="3146184"/>
            <a:ext cx="10818000" cy="8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800">
                <a:solidFill>
                  <a:srgbClr val="1C1C1C"/>
                </a:solidFill>
                <a:latin typeface="IBM Plex Sans"/>
                <a:ea typeface="IBM Plex Sans"/>
                <a:cs typeface="IBM Plex Sans"/>
                <a:sym typeface="IBM Plex Sans"/>
              </a:rPr>
              <a:t>Driving solutions through Research and Innovation</a:t>
            </a:r>
            <a:endParaRPr i="1" sz="2800">
              <a:solidFill>
                <a:srgbClr val="1C1C1C"/>
              </a:solidFill>
              <a:latin typeface="IBM Plex Sans"/>
              <a:ea typeface="IBM Plex Sans"/>
              <a:cs typeface="IBM Plex Sans"/>
              <a:sym typeface="IBM Plex Sans"/>
            </a:endParaRPr>
          </a:p>
        </p:txBody>
      </p:sp>
      <p:sp>
        <p:nvSpPr>
          <p:cNvPr id="2126" name="Google Shape;2126;p21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 Números que falam por nós">
  <p:cSld name="CUSTOM_1_1_1_1_1_1_1_1_1_4">
    <p:bg>
      <p:bgPr>
        <a:solidFill>
          <a:srgbClr val="184EFD"/>
        </a:solidFill>
      </p:bgPr>
    </p:bg>
    <p:spTree>
      <p:nvGrpSpPr>
        <p:cNvPr id="2127" name="Shape 2127"/>
        <p:cNvGrpSpPr/>
        <p:nvPr/>
      </p:nvGrpSpPr>
      <p:grpSpPr>
        <a:xfrm>
          <a:off x="0" y="0"/>
          <a:ext cx="0" cy="0"/>
          <a:chOff x="0" y="0"/>
          <a:chExt cx="0" cy="0"/>
        </a:xfrm>
      </p:grpSpPr>
      <p:sp>
        <p:nvSpPr>
          <p:cNvPr id="2128" name="Google Shape;2128;p21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129" name="Google Shape;2129;p218"/>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130" name="Google Shape;2130;p218"/>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131" name="Google Shape;2131;p218"/>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2132" name="Google Shape;2132;p218"/>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2133" name="Google Shape;2133;p218"/>
          <p:cNvSpPr txBox="1"/>
          <p:nvPr/>
        </p:nvSpPr>
        <p:spPr>
          <a:xfrm>
            <a:off x="266038" y="1944909"/>
            <a:ext cx="17617800" cy="16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9000">
                <a:solidFill>
                  <a:srgbClr val="FFFFFF"/>
                </a:solidFill>
                <a:latin typeface="IBM Plex Sans"/>
                <a:ea typeface="IBM Plex Sans"/>
                <a:cs typeface="IBM Plex Sans"/>
                <a:sym typeface="IBM Plex Sans"/>
              </a:rPr>
              <a:t>The numbers speak for ourselves.</a:t>
            </a:r>
            <a:endParaRPr sz="9000">
              <a:solidFill>
                <a:srgbClr val="FFFFFF"/>
              </a:solidFill>
              <a:latin typeface="IBM Plex Sans"/>
              <a:ea typeface="IBM Plex Sans"/>
              <a:cs typeface="IBM Plex Sans"/>
              <a:sym typeface="IBM Plex Sans"/>
            </a:endParaRPr>
          </a:p>
        </p:txBody>
      </p:sp>
      <p:graphicFrame>
        <p:nvGraphicFramePr>
          <p:cNvPr id="2134" name="Google Shape;2134;p218"/>
          <p:cNvGraphicFramePr/>
          <p:nvPr/>
        </p:nvGraphicFramePr>
        <p:xfrm>
          <a:off x="5059390" y="4724110"/>
          <a:ext cx="3000000" cy="3000000"/>
        </p:xfrm>
        <a:graphic>
          <a:graphicData uri="http://schemas.openxmlformats.org/drawingml/2006/table">
            <a:tbl>
              <a:tblPr>
                <a:noFill/>
                <a:tableStyleId>{F99F3355-F65F-4056-93A9-3F8E1F2FDF32}</a:tableStyleId>
              </a:tblPr>
              <a:tblGrid>
                <a:gridCol w="3556125"/>
              </a:tblGrid>
              <a:tr h="10568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+80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R&amp;D Projects Completed</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135" name="Google Shape;2135;p218"/>
          <p:cNvGraphicFramePr/>
          <p:nvPr/>
        </p:nvGraphicFramePr>
        <p:xfrm>
          <a:off x="9667033" y="4724110"/>
          <a:ext cx="3000000" cy="3000000"/>
        </p:xfrm>
        <a:graphic>
          <a:graphicData uri="http://schemas.openxmlformats.org/drawingml/2006/table">
            <a:tbl>
              <a:tblPr>
                <a:noFill/>
                <a:tableStyleId>{F99F3355-F65F-4056-93A9-3F8E1F2FDF32}</a:tableStyleId>
              </a:tblPr>
              <a:tblGrid>
                <a:gridCol w="3556125"/>
              </a:tblGrid>
              <a:tr h="10568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6</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R&amp;D Labs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136" name="Google Shape;2136;p218"/>
          <p:cNvGraphicFramePr/>
          <p:nvPr/>
        </p:nvGraphicFramePr>
        <p:xfrm>
          <a:off x="14274675" y="4724110"/>
          <a:ext cx="3000000" cy="3000000"/>
        </p:xfrm>
        <a:graphic>
          <a:graphicData uri="http://schemas.openxmlformats.org/drawingml/2006/table">
            <a:tbl>
              <a:tblPr>
                <a:noFill/>
                <a:tableStyleId>{F99F3355-F65F-4056-93A9-3F8E1F2FDF32}</a:tableStyleId>
              </a:tblPr>
              <a:tblGrid>
                <a:gridCol w="3556125"/>
              </a:tblGrid>
              <a:tr h="10568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150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Satisfied Customers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137" name="Google Shape;2137;p218"/>
          <p:cNvGraphicFramePr/>
          <p:nvPr/>
        </p:nvGraphicFramePr>
        <p:xfrm>
          <a:off x="451748" y="476451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+80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Team Members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sp>
        <p:nvSpPr>
          <p:cNvPr id="2138" name="Google Shape;2138;p21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 Números que falam por nós c/ números &quot;secretos&quot;">
  <p:cSld name="CUSTOM_1_1_1_1_1_1_1_1_1_4_1">
    <p:bg>
      <p:bgPr>
        <a:solidFill>
          <a:srgbClr val="184EFD"/>
        </a:solidFill>
      </p:bgPr>
    </p:bg>
    <p:spTree>
      <p:nvGrpSpPr>
        <p:cNvPr id="2139" name="Shape 2139"/>
        <p:cNvGrpSpPr/>
        <p:nvPr/>
      </p:nvGrpSpPr>
      <p:grpSpPr>
        <a:xfrm>
          <a:off x="0" y="0"/>
          <a:ext cx="0" cy="0"/>
          <a:chOff x="0" y="0"/>
          <a:chExt cx="0" cy="0"/>
        </a:xfrm>
      </p:grpSpPr>
      <p:sp>
        <p:nvSpPr>
          <p:cNvPr id="2140" name="Google Shape;2140;p21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141" name="Google Shape;2141;p219"/>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142" name="Google Shape;2142;p219"/>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143" name="Google Shape;2143;p219"/>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2144" name="Google Shape;2144;p219"/>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2145" name="Google Shape;2145;p219"/>
          <p:cNvSpPr txBox="1"/>
          <p:nvPr/>
        </p:nvSpPr>
        <p:spPr>
          <a:xfrm>
            <a:off x="266038" y="1944909"/>
            <a:ext cx="17617800" cy="16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9000">
                <a:solidFill>
                  <a:srgbClr val="FFFFFF"/>
                </a:solidFill>
                <a:latin typeface="IBM Plex Sans"/>
                <a:ea typeface="IBM Plex Sans"/>
                <a:cs typeface="IBM Plex Sans"/>
                <a:sym typeface="IBM Plex Sans"/>
              </a:rPr>
              <a:t>Números que falam por nós</a:t>
            </a:r>
            <a:endParaRPr sz="9000">
              <a:solidFill>
                <a:srgbClr val="FFFFFF"/>
              </a:solidFill>
              <a:latin typeface="IBM Plex Sans"/>
              <a:ea typeface="IBM Plex Sans"/>
              <a:cs typeface="IBM Plex Sans"/>
              <a:sym typeface="IBM Plex Sans"/>
            </a:endParaRPr>
          </a:p>
        </p:txBody>
      </p:sp>
      <p:graphicFrame>
        <p:nvGraphicFramePr>
          <p:cNvPr id="2146" name="Google Shape;2146;p219"/>
          <p:cNvGraphicFramePr/>
          <p:nvPr/>
        </p:nvGraphicFramePr>
        <p:xfrm>
          <a:off x="451773"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+80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Colaboradores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147" name="Google Shape;2147;p219"/>
          <p:cNvGraphicFramePr/>
          <p:nvPr/>
        </p:nvGraphicFramePr>
        <p:xfrm>
          <a:off x="5059407"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+80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Projetos I&amp;D concluídos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148" name="Google Shape;2148;p219"/>
          <p:cNvGraphicFramePr/>
          <p:nvPr/>
        </p:nvGraphicFramePr>
        <p:xfrm>
          <a:off x="9667041"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6</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Laboratórios</a:t>
                      </a:r>
                      <a:endParaRPr sz="2400">
                        <a:solidFill>
                          <a:schemeClr val="lt1"/>
                        </a:solidFill>
                        <a:latin typeface="IBM Plex Mono"/>
                        <a:ea typeface="IBM Plex Mono"/>
                        <a:cs typeface="IBM Plex Mono"/>
                        <a:sym typeface="IBM Plex Mon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149" name="Google Shape;2149;p219"/>
          <p:cNvGraphicFramePr/>
          <p:nvPr/>
        </p:nvGraphicFramePr>
        <p:xfrm>
          <a:off x="5059425"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2,117 M</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EBITDA (2022)</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150" name="Google Shape;2150;p219"/>
          <p:cNvGraphicFramePr/>
          <p:nvPr/>
        </p:nvGraphicFramePr>
        <p:xfrm>
          <a:off x="9667041"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6,475 M</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Clr>
                          <a:srgbClr val="000000"/>
                        </a:buClr>
                        <a:buSzPts val="1100"/>
                        <a:buFont typeface="Arial"/>
                        <a:buNone/>
                      </a:pPr>
                      <a:r>
                        <a:rPr lang="pt-PT" sz="2400">
                          <a:solidFill>
                            <a:schemeClr val="lt1"/>
                          </a:solidFill>
                          <a:latin typeface="IBM Plex Mono"/>
                          <a:ea typeface="IBM Plex Mono"/>
                          <a:cs typeface="IBM Plex Mono"/>
                          <a:sym typeface="IBM Plex Mono"/>
                        </a:rPr>
                        <a:t>Volume de Negócios (2022)	</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151" name="Google Shape;2151;p219"/>
          <p:cNvGraphicFramePr/>
          <p:nvPr/>
        </p:nvGraphicFramePr>
        <p:xfrm>
          <a:off x="14274675"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150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Clientes satisfeitos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sp>
        <p:nvSpPr>
          <p:cNvPr id="2152" name="Google Shape;2152;p21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 DNS Testbed">
  <p:cSld name="CUSTOM_1_1_1_1_1_3_2_1_2">
    <p:bg>
      <p:bgPr>
        <a:blipFill>
          <a:blip r:embed="rId2">
            <a:alphaModFix/>
          </a:blip>
          <a:stretch>
            <a:fillRect/>
          </a:stretch>
        </a:blipFill>
      </p:bgPr>
    </p:bg>
    <p:spTree>
      <p:nvGrpSpPr>
        <p:cNvPr id="2153" name="Shape 2153"/>
        <p:cNvGrpSpPr/>
        <p:nvPr/>
      </p:nvGrpSpPr>
      <p:grpSpPr>
        <a:xfrm>
          <a:off x="0" y="0"/>
          <a:ext cx="0" cy="0"/>
          <a:chOff x="0" y="0"/>
          <a:chExt cx="0" cy="0"/>
        </a:xfrm>
      </p:grpSpPr>
      <p:sp>
        <p:nvSpPr>
          <p:cNvPr id="2154" name="Google Shape;2154;p22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155" name="Google Shape;2155;p220"/>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2156" name="Google Shape;2156;p22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157" name="Google Shape;2157;p22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158" name="Google Shape;2158;p220"/>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159" name="Google Shape;2159;p220"/>
          <p:cNvSpPr txBox="1"/>
          <p:nvPr/>
        </p:nvSpPr>
        <p:spPr>
          <a:xfrm>
            <a:off x="288588" y="2121444"/>
            <a:ext cx="74568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7200">
                <a:solidFill>
                  <a:srgbClr val="FB7F60"/>
                </a:solidFill>
                <a:latin typeface="IBM Plex Sans"/>
                <a:ea typeface="IBM Plex Sans"/>
                <a:cs typeface="IBM Plex Sans"/>
                <a:sym typeface="IBM Plex Sans"/>
              </a:rPr>
              <a:t>Digital Nervous System Testbed</a:t>
            </a:r>
            <a:endParaRPr sz="7200">
              <a:solidFill>
                <a:srgbClr val="FB7F60"/>
              </a:solidFill>
              <a:latin typeface="IBM Plex Sans"/>
              <a:ea typeface="IBM Plex Sans"/>
              <a:cs typeface="IBM Plex Sans"/>
              <a:sym typeface="IBM Plex Sans"/>
            </a:endParaRPr>
          </a:p>
        </p:txBody>
      </p:sp>
      <p:sp>
        <p:nvSpPr>
          <p:cNvPr id="2160" name="Google Shape;2160;p220"/>
          <p:cNvSpPr txBox="1"/>
          <p:nvPr/>
        </p:nvSpPr>
        <p:spPr>
          <a:xfrm>
            <a:off x="359402" y="4553878"/>
            <a:ext cx="5224500" cy="24705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1600"/>
              </a:spcBef>
              <a:spcAft>
                <a:spcPts val="2400"/>
              </a:spcAft>
              <a:buNone/>
            </a:pPr>
            <a:r>
              <a:rPr lang="pt-PT" sz="2200">
                <a:solidFill>
                  <a:schemeClr val="dk1"/>
                </a:solidFill>
                <a:latin typeface="IBM Plex Sans"/>
                <a:ea typeface="IBM Plex Sans"/>
                <a:cs typeface="IBM Plex Sans"/>
                <a:sym typeface="IBM Plex Sans"/>
              </a:rPr>
              <a:t>A </a:t>
            </a:r>
            <a:r>
              <a:rPr lang="pt-PT" sz="2200">
                <a:solidFill>
                  <a:schemeClr val="dk1"/>
                </a:solidFill>
                <a:latin typeface="IBM Plex Sans Medium"/>
                <a:ea typeface="IBM Plex Sans Medium"/>
                <a:cs typeface="IBM Plex Sans Medium"/>
                <a:sym typeface="IBM Plex Sans Medium"/>
              </a:rPr>
              <a:t>DNS testbed </a:t>
            </a:r>
            <a:r>
              <a:rPr lang="pt-PT" sz="2200">
                <a:solidFill>
                  <a:schemeClr val="dk1"/>
                </a:solidFill>
                <a:latin typeface="IBM Plex Sans"/>
                <a:ea typeface="IBM Plex Sans"/>
                <a:cs typeface="IBM Plex Sans"/>
                <a:sym typeface="IBM Plex Sans"/>
              </a:rPr>
              <a:t>funciona como um verdadeiro </a:t>
            </a:r>
            <a:r>
              <a:rPr lang="pt-PT" sz="2200">
                <a:solidFill>
                  <a:schemeClr val="dk1"/>
                </a:solidFill>
                <a:latin typeface="IBM Plex Sans Medium"/>
                <a:ea typeface="IBM Plex Sans Medium"/>
                <a:cs typeface="IBM Plex Sans Medium"/>
                <a:sym typeface="IBM Plex Sans Medium"/>
              </a:rPr>
              <a:t>sistema nervoso</a:t>
            </a:r>
            <a:r>
              <a:rPr lang="pt-PT" sz="2200">
                <a:solidFill>
                  <a:schemeClr val="dk1"/>
                </a:solidFill>
                <a:latin typeface="IBM Plex Sans"/>
                <a:ea typeface="IBM Plex Sans"/>
                <a:cs typeface="IBM Plex Sans"/>
                <a:sym typeface="IBM Plex Sans"/>
              </a:rPr>
              <a:t>, no qual os átomos são </a:t>
            </a:r>
            <a:r>
              <a:rPr lang="pt-PT" sz="2200">
                <a:solidFill>
                  <a:schemeClr val="dk1"/>
                </a:solidFill>
                <a:latin typeface="IBM Plex Sans Medium"/>
                <a:ea typeface="IBM Plex Sans Medium"/>
                <a:cs typeface="IBM Plex Sans Medium"/>
                <a:sym typeface="IBM Plex Sans Medium"/>
              </a:rPr>
              <a:t>serviços tecnológicos</a:t>
            </a:r>
            <a:r>
              <a:rPr lang="pt-PT" sz="2200">
                <a:solidFill>
                  <a:schemeClr val="dk1"/>
                </a:solidFill>
                <a:latin typeface="IBM Plex Sans"/>
                <a:ea typeface="IBM Plex Sans"/>
                <a:cs typeface="IBM Plex Sans"/>
                <a:sym typeface="IBM Plex Sans"/>
              </a:rPr>
              <a:t> que constituem a base para testar e experimentar soluções inovadoras para as </a:t>
            </a:r>
            <a:r>
              <a:rPr lang="pt-PT" sz="2200">
                <a:solidFill>
                  <a:schemeClr val="dk1"/>
                </a:solidFill>
                <a:latin typeface="IBM Plex Sans Medium"/>
                <a:ea typeface="IBM Plex Sans Medium"/>
                <a:cs typeface="IBM Plex Sans Medium"/>
                <a:sym typeface="IBM Plex Sans Medium"/>
              </a:rPr>
              <a:t>Start-ups</a:t>
            </a:r>
            <a:r>
              <a:rPr lang="pt-PT" sz="2200">
                <a:solidFill>
                  <a:schemeClr val="dk1"/>
                </a:solidFill>
                <a:latin typeface="IBM Plex Sans"/>
                <a:ea typeface="IBM Plex Sans"/>
                <a:cs typeface="IBM Plex Sans"/>
                <a:sym typeface="IBM Plex Sans"/>
              </a:rPr>
              <a:t> e </a:t>
            </a:r>
            <a:r>
              <a:rPr lang="pt-PT" sz="2200">
                <a:solidFill>
                  <a:schemeClr val="dk1"/>
                </a:solidFill>
                <a:latin typeface="IBM Plex Sans Medium"/>
                <a:ea typeface="IBM Plex Sans Medium"/>
                <a:cs typeface="IBM Plex Sans Medium"/>
                <a:sym typeface="IBM Plex Sans Medium"/>
              </a:rPr>
              <a:t>PMEs</a:t>
            </a:r>
            <a:r>
              <a:rPr lang="pt-PT" sz="2200">
                <a:solidFill>
                  <a:schemeClr val="dk1"/>
                </a:solidFill>
                <a:latin typeface="IBM Plex Sans"/>
                <a:ea typeface="IBM Plex Sans"/>
                <a:cs typeface="IBM Plex Sans"/>
                <a:sym typeface="IBM Plex Sans"/>
              </a:rPr>
              <a:t>.</a:t>
            </a:r>
            <a:endParaRPr sz="2200"/>
          </a:p>
        </p:txBody>
      </p:sp>
      <p:pic>
        <p:nvPicPr>
          <p:cNvPr id="2161" name="Google Shape;2161;p220"/>
          <p:cNvPicPr preferRelativeResize="0"/>
          <p:nvPr/>
        </p:nvPicPr>
        <p:blipFill>
          <a:blip r:embed="rId4">
            <a:alphaModFix/>
          </a:blip>
          <a:stretch>
            <a:fillRect/>
          </a:stretch>
        </p:blipFill>
        <p:spPr>
          <a:xfrm>
            <a:off x="457200" y="8329136"/>
            <a:ext cx="2953214" cy="538538"/>
          </a:xfrm>
          <a:prstGeom prst="rect">
            <a:avLst/>
          </a:prstGeom>
          <a:noFill/>
          <a:ln>
            <a:noFill/>
          </a:ln>
        </p:spPr>
      </p:pic>
      <p:pic>
        <p:nvPicPr>
          <p:cNvPr id="2162" name="Google Shape;2162;p220"/>
          <p:cNvPicPr preferRelativeResize="0"/>
          <p:nvPr/>
        </p:nvPicPr>
        <p:blipFill>
          <a:blip r:embed="rId5">
            <a:alphaModFix/>
          </a:blip>
          <a:stretch>
            <a:fillRect/>
          </a:stretch>
        </p:blipFill>
        <p:spPr>
          <a:xfrm>
            <a:off x="4001250" y="8428055"/>
            <a:ext cx="5673001" cy="340700"/>
          </a:xfrm>
          <a:prstGeom prst="rect">
            <a:avLst/>
          </a:prstGeom>
          <a:noFill/>
          <a:ln>
            <a:noFill/>
          </a:ln>
        </p:spPr>
      </p:pic>
      <p:sp>
        <p:nvSpPr>
          <p:cNvPr id="2163" name="Google Shape;2163;p22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 Urban Platform">
  <p:cSld name="CUSTOM_1_1_1_1_1_3_2_1_1">
    <p:bg>
      <p:bgPr>
        <a:blipFill>
          <a:blip r:embed="rId2">
            <a:alphaModFix/>
          </a:blip>
          <a:stretch>
            <a:fillRect/>
          </a:stretch>
        </a:blipFill>
      </p:bgPr>
    </p:bg>
    <p:spTree>
      <p:nvGrpSpPr>
        <p:cNvPr id="2164" name="Shape 2164"/>
        <p:cNvGrpSpPr/>
        <p:nvPr/>
      </p:nvGrpSpPr>
      <p:grpSpPr>
        <a:xfrm>
          <a:off x="0" y="0"/>
          <a:ext cx="0" cy="0"/>
          <a:chOff x="0" y="0"/>
          <a:chExt cx="0" cy="0"/>
        </a:xfrm>
      </p:grpSpPr>
      <p:sp>
        <p:nvSpPr>
          <p:cNvPr id="2165" name="Google Shape;2165;p22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166" name="Google Shape;2166;p221"/>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167" name="Google Shape;2167;p22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168" name="Google Shape;2168;p221"/>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2169" name="Google Shape;2169;p221"/>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2170" name="Google Shape;2170;p221"/>
          <p:cNvSpPr txBox="1"/>
          <p:nvPr/>
        </p:nvSpPr>
        <p:spPr>
          <a:xfrm>
            <a:off x="282925" y="2129794"/>
            <a:ext cx="7490100" cy="1182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7200">
                <a:solidFill>
                  <a:srgbClr val="FFFFFF"/>
                </a:solidFill>
                <a:latin typeface="IBM Plex Sans"/>
                <a:ea typeface="IBM Plex Sans"/>
                <a:cs typeface="IBM Plex Sans"/>
                <a:sym typeface="IBM Plex Sans"/>
              </a:rPr>
              <a:t>Urban Platform</a:t>
            </a:r>
            <a:endParaRPr sz="7200">
              <a:solidFill>
                <a:srgbClr val="FFFFFF"/>
              </a:solidFill>
              <a:latin typeface="IBM Plex Sans"/>
              <a:ea typeface="IBM Plex Sans"/>
              <a:cs typeface="IBM Plex Sans"/>
              <a:sym typeface="IBM Plex Sans"/>
            </a:endParaRPr>
          </a:p>
        </p:txBody>
      </p:sp>
      <p:sp>
        <p:nvSpPr>
          <p:cNvPr id="2171" name="Google Shape;2171;p221"/>
          <p:cNvSpPr txBox="1"/>
          <p:nvPr/>
        </p:nvSpPr>
        <p:spPr>
          <a:xfrm>
            <a:off x="359125" y="4584150"/>
            <a:ext cx="6863700" cy="379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600"/>
              </a:spcBef>
              <a:spcAft>
                <a:spcPts val="0"/>
              </a:spcAft>
              <a:buNone/>
            </a:pPr>
            <a:r>
              <a:rPr lang="pt-PT" sz="2200">
                <a:solidFill>
                  <a:srgbClr val="FFFFFF"/>
                </a:solidFill>
                <a:latin typeface="IBM Plex Sans"/>
                <a:ea typeface="IBM Plex Sans"/>
                <a:cs typeface="IBM Plex Sans"/>
                <a:sym typeface="IBM Plex Sans"/>
              </a:rPr>
              <a:t>Digital solution for a unified city vision, through the integration of data from different domains and the interoperability of diverse information systems.</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240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Real-time city status on a single screen;</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Multimodal data integration and harmonisation;</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Engagement with citizens for civic participation;</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Standard city indicators for quality of life;</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Usage and provision of open data;</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Urban intelligence for dynamic decisions.</a:t>
            </a:r>
            <a:endParaRPr sz="2200"/>
          </a:p>
        </p:txBody>
      </p:sp>
      <p:pic>
        <p:nvPicPr>
          <p:cNvPr id="2172" name="Google Shape;2172;p221"/>
          <p:cNvPicPr preferRelativeResize="0"/>
          <p:nvPr/>
        </p:nvPicPr>
        <p:blipFill rotWithShape="1">
          <a:blip r:embed="rId4">
            <a:alphaModFix/>
          </a:blip>
          <a:srcRect b="12863" l="11339" r="0" t="511"/>
          <a:stretch/>
        </p:blipFill>
        <p:spPr>
          <a:xfrm>
            <a:off x="8000650" y="2362875"/>
            <a:ext cx="9828301" cy="6400198"/>
          </a:xfrm>
          <a:prstGeom prst="rect">
            <a:avLst/>
          </a:prstGeom>
          <a:noFill/>
          <a:ln>
            <a:noFill/>
          </a:ln>
        </p:spPr>
      </p:pic>
      <p:sp>
        <p:nvSpPr>
          <p:cNvPr id="2173" name="Google Shape;2173;p22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 Urban Platform 1">
  <p:cSld name="CUSTOM_1_1_1_1_1_3_2_1_1_1">
    <p:bg>
      <p:bgPr>
        <a:blipFill>
          <a:blip r:embed="rId2">
            <a:alphaModFix/>
          </a:blip>
          <a:stretch>
            <a:fillRect/>
          </a:stretch>
        </a:blipFill>
      </p:bgPr>
    </p:bg>
    <p:spTree>
      <p:nvGrpSpPr>
        <p:cNvPr id="2174" name="Shape 2174"/>
        <p:cNvGrpSpPr/>
        <p:nvPr/>
      </p:nvGrpSpPr>
      <p:grpSpPr>
        <a:xfrm>
          <a:off x="0" y="0"/>
          <a:ext cx="0" cy="0"/>
          <a:chOff x="0" y="0"/>
          <a:chExt cx="0" cy="0"/>
        </a:xfrm>
      </p:grpSpPr>
      <p:sp>
        <p:nvSpPr>
          <p:cNvPr id="2175" name="Google Shape;2175;p22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176" name="Google Shape;2176;p222"/>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177" name="Google Shape;2177;p22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178" name="Google Shape;2178;p222"/>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2179" name="Google Shape;2179;p222"/>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2180" name="Google Shape;2180;p22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
        <p:nvSpPr>
          <p:cNvPr id="2181" name="Google Shape;2181;p222"/>
          <p:cNvSpPr txBox="1"/>
          <p:nvPr>
            <p:ph idx="4" type="subTitle"/>
          </p:nvPr>
        </p:nvSpPr>
        <p:spPr>
          <a:xfrm>
            <a:off x="360000" y="4582800"/>
            <a:ext cx="7315800" cy="43620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FFFFFF"/>
              </a:buClr>
              <a:buSzPts val="2200"/>
              <a:buFont typeface="IBM Plex Sans"/>
              <a:buNone/>
              <a:defRPr sz="2200">
                <a:solidFill>
                  <a:srgbClr val="FFFFFF"/>
                </a:solidFill>
                <a:latin typeface="IBM Plex Sans"/>
                <a:ea typeface="IBM Plex Sans"/>
                <a:cs typeface="IBM Plex Sans"/>
                <a:sym typeface="IBM Plex Sans"/>
              </a:defRPr>
            </a:lvl1pPr>
            <a:lvl2pPr lvl="1">
              <a:lnSpc>
                <a:spcPct val="100000"/>
              </a:lnSpc>
              <a:spcBef>
                <a:spcPts val="0"/>
              </a:spcBef>
              <a:spcAft>
                <a:spcPts val="0"/>
              </a:spcAft>
              <a:buClr>
                <a:srgbClr val="FFFFFF"/>
              </a:buClr>
              <a:buSzPts val="2200"/>
              <a:buNone/>
              <a:defRPr sz="2200">
                <a:solidFill>
                  <a:srgbClr val="FFFFFF"/>
                </a:solidFill>
              </a:defRPr>
            </a:lvl2pPr>
            <a:lvl3pPr lvl="2">
              <a:lnSpc>
                <a:spcPct val="100000"/>
              </a:lnSpc>
              <a:spcBef>
                <a:spcPts val="0"/>
              </a:spcBef>
              <a:spcAft>
                <a:spcPts val="0"/>
              </a:spcAft>
              <a:buClr>
                <a:srgbClr val="FFFFFF"/>
              </a:buClr>
              <a:buSzPts val="2200"/>
              <a:buNone/>
              <a:defRPr sz="2200">
                <a:solidFill>
                  <a:srgbClr val="FFFFFF"/>
                </a:solidFill>
              </a:defRPr>
            </a:lvl3pPr>
            <a:lvl4pPr lvl="3">
              <a:lnSpc>
                <a:spcPct val="100000"/>
              </a:lnSpc>
              <a:spcBef>
                <a:spcPts val="0"/>
              </a:spcBef>
              <a:spcAft>
                <a:spcPts val="0"/>
              </a:spcAft>
              <a:buClr>
                <a:srgbClr val="FFFFFF"/>
              </a:buClr>
              <a:buSzPts val="2200"/>
              <a:buNone/>
              <a:defRPr sz="2200">
                <a:solidFill>
                  <a:srgbClr val="FFFFFF"/>
                </a:solidFill>
              </a:defRPr>
            </a:lvl4pPr>
            <a:lvl5pPr lvl="4">
              <a:lnSpc>
                <a:spcPct val="100000"/>
              </a:lnSpc>
              <a:spcBef>
                <a:spcPts val="0"/>
              </a:spcBef>
              <a:spcAft>
                <a:spcPts val="0"/>
              </a:spcAft>
              <a:buClr>
                <a:srgbClr val="FFFFFF"/>
              </a:buClr>
              <a:buSzPts val="2200"/>
              <a:buNone/>
              <a:defRPr sz="2200">
                <a:solidFill>
                  <a:srgbClr val="FFFFFF"/>
                </a:solidFill>
              </a:defRPr>
            </a:lvl5pPr>
            <a:lvl6pPr lvl="5">
              <a:lnSpc>
                <a:spcPct val="100000"/>
              </a:lnSpc>
              <a:spcBef>
                <a:spcPts val="0"/>
              </a:spcBef>
              <a:spcAft>
                <a:spcPts val="0"/>
              </a:spcAft>
              <a:buClr>
                <a:srgbClr val="FFFFFF"/>
              </a:buClr>
              <a:buSzPts val="2200"/>
              <a:buNone/>
              <a:defRPr sz="2200">
                <a:solidFill>
                  <a:srgbClr val="FFFFFF"/>
                </a:solidFill>
              </a:defRPr>
            </a:lvl6pPr>
            <a:lvl7pPr lvl="6">
              <a:lnSpc>
                <a:spcPct val="100000"/>
              </a:lnSpc>
              <a:spcBef>
                <a:spcPts val="0"/>
              </a:spcBef>
              <a:spcAft>
                <a:spcPts val="0"/>
              </a:spcAft>
              <a:buClr>
                <a:srgbClr val="FFFFFF"/>
              </a:buClr>
              <a:buSzPts val="2200"/>
              <a:buNone/>
              <a:defRPr sz="2200">
                <a:solidFill>
                  <a:srgbClr val="FFFFFF"/>
                </a:solidFill>
              </a:defRPr>
            </a:lvl7pPr>
            <a:lvl8pPr lvl="7">
              <a:lnSpc>
                <a:spcPct val="100000"/>
              </a:lnSpc>
              <a:spcBef>
                <a:spcPts val="0"/>
              </a:spcBef>
              <a:spcAft>
                <a:spcPts val="0"/>
              </a:spcAft>
              <a:buClr>
                <a:srgbClr val="FFFFFF"/>
              </a:buClr>
              <a:buSzPts val="2200"/>
              <a:buNone/>
              <a:defRPr sz="2200">
                <a:solidFill>
                  <a:srgbClr val="FFFFFF"/>
                </a:solidFill>
              </a:defRPr>
            </a:lvl8pPr>
            <a:lvl9pPr lvl="8">
              <a:lnSpc>
                <a:spcPct val="100000"/>
              </a:lnSpc>
              <a:spcBef>
                <a:spcPts val="0"/>
              </a:spcBef>
              <a:spcAft>
                <a:spcPts val="0"/>
              </a:spcAft>
              <a:buClr>
                <a:srgbClr val="FFFFFF"/>
              </a:buClr>
              <a:buSzPts val="2200"/>
              <a:buNone/>
              <a:defRPr sz="2200">
                <a:solidFill>
                  <a:srgbClr val="FFFFFF"/>
                </a:solidFill>
              </a:defRPr>
            </a:lvl9pPr>
          </a:lstStyle>
          <a:p/>
        </p:txBody>
      </p:sp>
      <p:sp>
        <p:nvSpPr>
          <p:cNvPr id="2182" name="Google Shape;2182;p222"/>
          <p:cNvSpPr/>
          <p:nvPr>
            <p:ph idx="5" type="pic"/>
          </p:nvPr>
        </p:nvSpPr>
        <p:spPr>
          <a:xfrm>
            <a:off x="8184900" y="3188400"/>
            <a:ext cx="9828300" cy="5756400"/>
          </a:xfrm>
          <a:prstGeom prst="rect">
            <a:avLst/>
          </a:prstGeom>
          <a:noFill/>
          <a:ln>
            <a:noFill/>
          </a:ln>
        </p:spPr>
      </p:sp>
      <p:sp>
        <p:nvSpPr>
          <p:cNvPr id="2183" name="Google Shape;2183;p222"/>
          <p:cNvSpPr txBox="1"/>
          <p:nvPr/>
        </p:nvSpPr>
        <p:spPr>
          <a:xfrm>
            <a:off x="282925" y="2129794"/>
            <a:ext cx="7490100" cy="1182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t/>
            </a:r>
            <a:endParaRPr sz="7200">
              <a:solidFill>
                <a:srgbClr val="FFFFFF"/>
              </a:solidFill>
              <a:latin typeface="IBM Plex Sans"/>
              <a:ea typeface="IBM Plex Sans"/>
              <a:cs typeface="IBM Plex Sans"/>
              <a:sym typeface="IBM Plex Sans"/>
            </a:endParaRPr>
          </a:p>
        </p:txBody>
      </p:sp>
      <p:sp>
        <p:nvSpPr>
          <p:cNvPr id="2184" name="Google Shape;2184;p222"/>
          <p:cNvSpPr txBox="1"/>
          <p:nvPr>
            <p:ph idx="6" type="subTitle"/>
          </p:nvPr>
        </p:nvSpPr>
        <p:spPr>
          <a:xfrm>
            <a:off x="284400" y="2131200"/>
            <a:ext cx="7490100" cy="7866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1pPr>
            <a:lvl2pPr lvl="1">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2pPr>
            <a:lvl3pPr lvl="2">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3pPr>
            <a:lvl4pPr lvl="3">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4pPr>
            <a:lvl5pPr lvl="4">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5pPr>
            <a:lvl6pPr lvl="5">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6pPr>
            <a:lvl7pPr lvl="6">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7pPr>
            <a:lvl8pPr lvl="7">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8pPr>
            <a:lvl9pPr lvl="8">
              <a:lnSpc>
                <a:spcPct val="90000"/>
              </a:lnSpc>
              <a:spcBef>
                <a:spcPts val="0"/>
              </a:spcBef>
              <a:spcAft>
                <a:spcPts val="0"/>
              </a:spcAft>
              <a:buClr>
                <a:srgbClr val="FFFFFF"/>
              </a:buClr>
              <a:buSzPts val="7200"/>
              <a:buFont typeface="IBM Plex Sans"/>
              <a:buNone/>
              <a:defRPr sz="7200">
                <a:solidFill>
                  <a:srgbClr val="FFFFFF"/>
                </a:solidFill>
                <a:latin typeface="IBM Plex Sans"/>
                <a:ea typeface="IBM Plex Sans"/>
                <a:cs typeface="IBM Plex Sans"/>
                <a:sym typeface="IBM Plex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 Smart Cities PT - Fundo amarelo">
  <p:cSld name="SECTION_HEADER_1_1_1_6_1">
    <p:bg>
      <p:bgPr>
        <a:solidFill>
          <a:srgbClr val="1B57FD"/>
        </a:solidFill>
      </p:bgPr>
    </p:bg>
    <p:spTree>
      <p:nvGrpSpPr>
        <p:cNvPr id="196" name="Shape 196"/>
        <p:cNvGrpSpPr/>
        <p:nvPr/>
      </p:nvGrpSpPr>
      <p:grpSpPr>
        <a:xfrm>
          <a:off x="0" y="0"/>
          <a:ext cx="0" cy="0"/>
          <a:chOff x="0" y="0"/>
          <a:chExt cx="0" cy="0"/>
        </a:xfrm>
      </p:grpSpPr>
      <p:pic>
        <p:nvPicPr>
          <p:cNvPr id="197" name="Google Shape;197;p23"/>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198" name="Google Shape;198;p2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cxnSp>
        <p:nvCxnSpPr>
          <p:cNvPr id="199" name="Google Shape;199;p23"/>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00" name="Google Shape;200;p2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01" name="Google Shape;201;p23"/>
          <p:cNvSpPr txBox="1"/>
          <p:nvPr/>
        </p:nvSpPr>
        <p:spPr>
          <a:xfrm>
            <a:off x="310213" y="2106047"/>
            <a:ext cx="85359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Smart Cities</a:t>
            </a:r>
            <a:endParaRPr sz="9000">
              <a:latin typeface="IBM Plex Sans"/>
              <a:ea typeface="IBM Plex Sans"/>
              <a:cs typeface="IBM Plex Sans"/>
              <a:sym typeface="IBM Plex Sans"/>
            </a:endParaRPr>
          </a:p>
        </p:txBody>
      </p:sp>
      <p:sp>
        <p:nvSpPr>
          <p:cNvPr id="202" name="Google Shape;202;p23"/>
          <p:cNvSpPr txBox="1"/>
          <p:nvPr/>
        </p:nvSpPr>
        <p:spPr>
          <a:xfrm>
            <a:off x="6621050" y="4546875"/>
            <a:ext cx="37875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Acreditamos num Mundo sustentável e onde as pessoas se sintam felizes.</a:t>
            </a:r>
            <a:endParaRPr sz="2600">
              <a:latin typeface="IBM Plex Mono"/>
              <a:ea typeface="IBM Plex Mono"/>
              <a:cs typeface="IBM Plex Mono"/>
              <a:sym typeface="IBM Plex Mono"/>
            </a:endParaRPr>
          </a:p>
        </p:txBody>
      </p:sp>
      <p:sp>
        <p:nvSpPr>
          <p:cNvPr id="203" name="Google Shape;203;p23"/>
          <p:cNvSpPr txBox="1"/>
          <p:nvPr/>
        </p:nvSpPr>
        <p:spPr>
          <a:xfrm>
            <a:off x="11673763" y="45655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Concentramo-nos em enfrentar os desafios das cidades do presente e do futuro, investindo na inovação aplicada à mobilidade, ao ambiente, à energia, aos resíduos e ao turismo, tendo em vista a melhoria da qualidade de vida dos cidadãos.</a:t>
            </a:r>
            <a:endParaRPr sz="2250">
              <a:latin typeface="IBM Plex Sans"/>
              <a:ea typeface="IBM Plex Sans"/>
              <a:cs typeface="IBM Plex Sans"/>
              <a:sym typeface="IBM Plex Sans"/>
            </a:endParaRPr>
          </a:p>
        </p:txBody>
      </p:sp>
      <p:pic>
        <p:nvPicPr>
          <p:cNvPr id="204" name="Google Shape;204;p23"/>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05" name="Google Shape;205;p2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 Urban Platform 1 1">
  <p:cSld name="CUSTOM_1_1_1_1_1_3_2_1_1_1_1">
    <p:bg>
      <p:bgPr>
        <a:blipFill>
          <a:blip r:embed="rId2">
            <a:alphaModFix/>
          </a:blip>
          <a:stretch>
            <a:fillRect/>
          </a:stretch>
        </a:blipFill>
      </p:bgPr>
    </p:bg>
    <p:spTree>
      <p:nvGrpSpPr>
        <p:cNvPr id="2185" name="Shape 2185"/>
        <p:cNvGrpSpPr/>
        <p:nvPr/>
      </p:nvGrpSpPr>
      <p:grpSpPr>
        <a:xfrm>
          <a:off x="0" y="0"/>
          <a:ext cx="0" cy="0"/>
          <a:chOff x="0" y="0"/>
          <a:chExt cx="0" cy="0"/>
        </a:xfrm>
      </p:grpSpPr>
      <p:sp>
        <p:nvSpPr>
          <p:cNvPr id="2186" name="Google Shape;2186;p22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187" name="Google Shape;2187;p223"/>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188" name="Google Shape;2188;p22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189" name="Google Shape;2189;p223"/>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2190" name="Google Shape;2190;p223"/>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2191" name="Google Shape;2191;p223"/>
          <p:cNvSpPr txBox="1"/>
          <p:nvPr/>
        </p:nvSpPr>
        <p:spPr>
          <a:xfrm>
            <a:off x="282925" y="2129794"/>
            <a:ext cx="7490100" cy="1182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7200">
                <a:solidFill>
                  <a:srgbClr val="FFFFFF"/>
                </a:solidFill>
                <a:latin typeface="IBM Plex Sans"/>
                <a:ea typeface="IBM Plex Sans"/>
                <a:cs typeface="IBM Plex Sans"/>
                <a:sym typeface="IBM Plex Sans"/>
              </a:rPr>
              <a:t>Leiria, Portugal</a:t>
            </a:r>
            <a:endParaRPr sz="7200">
              <a:solidFill>
                <a:srgbClr val="FFFFFF"/>
              </a:solidFill>
              <a:latin typeface="IBM Plex Sans"/>
              <a:ea typeface="IBM Plex Sans"/>
              <a:cs typeface="IBM Plex Sans"/>
              <a:sym typeface="IBM Plex Sans"/>
            </a:endParaRPr>
          </a:p>
        </p:txBody>
      </p:sp>
      <p:sp>
        <p:nvSpPr>
          <p:cNvPr id="2192" name="Google Shape;2192;p223"/>
          <p:cNvSpPr txBox="1"/>
          <p:nvPr/>
        </p:nvSpPr>
        <p:spPr>
          <a:xfrm>
            <a:off x="359125" y="4584150"/>
            <a:ext cx="7413900" cy="36387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160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Prioritising Urban Mobility and Sustainability;</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Enhances interoperability and data harmonisation;</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Integrates diverse datasets from IoT and open data: shared mobility, parking, EV charging, tourism, etc;</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Environmental impact analysis for the mobility sector;</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User-centric mobile application for citizens to aggregate various mobility services for convenience;</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Simplifies the impact evaluation and promotes sustainable transport options.</a:t>
            </a:r>
            <a:endParaRPr sz="2200">
              <a:solidFill>
                <a:srgbClr val="FFFFFF"/>
              </a:solidFill>
              <a:latin typeface="IBM Plex Sans"/>
              <a:ea typeface="IBM Plex Sans"/>
              <a:cs typeface="IBM Plex Sans"/>
              <a:sym typeface="IBM Plex Sans"/>
            </a:endParaRPr>
          </a:p>
        </p:txBody>
      </p:sp>
      <p:sp>
        <p:nvSpPr>
          <p:cNvPr id="2193" name="Google Shape;2193;p22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pic>
        <p:nvPicPr>
          <p:cNvPr id="2194" name="Google Shape;2194;p223"/>
          <p:cNvPicPr preferRelativeResize="0"/>
          <p:nvPr/>
        </p:nvPicPr>
        <p:blipFill>
          <a:blip r:embed="rId4">
            <a:alphaModFix/>
          </a:blip>
          <a:stretch>
            <a:fillRect/>
          </a:stretch>
        </p:blipFill>
        <p:spPr>
          <a:xfrm>
            <a:off x="8000657" y="3234721"/>
            <a:ext cx="9828301" cy="5528353"/>
          </a:xfrm>
          <a:prstGeom prst="rect">
            <a:avLst/>
          </a:prstGeom>
          <a:noFill/>
          <a:ln>
            <a:noFill/>
          </a:ln>
        </p:spPr>
      </p:pic>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Parceiros PT">
  <p:cSld name="SECTION_HEADER_1_1_1_3">
    <p:bg>
      <p:bgPr>
        <a:solidFill>
          <a:srgbClr val="FFFFFF"/>
        </a:solidFill>
      </p:bgPr>
    </p:bg>
    <p:spTree>
      <p:nvGrpSpPr>
        <p:cNvPr id="2195" name="Shape 2195"/>
        <p:cNvGrpSpPr/>
        <p:nvPr/>
      </p:nvGrpSpPr>
      <p:grpSpPr>
        <a:xfrm>
          <a:off x="0" y="0"/>
          <a:ext cx="0" cy="0"/>
          <a:chOff x="0" y="0"/>
          <a:chExt cx="0" cy="0"/>
        </a:xfrm>
      </p:grpSpPr>
      <p:sp>
        <p:nvSpPr>
          <p:cNvPr id="2196" name="Google Shape;2196;p224"/>
          <p:cNvSpPr txBox="1"/>
          <p:nvPr/>
        </p:nvSpPr>
        <p:spPr>
          <a:xfrm>
            <a:off x="221200" y="1948475"/>
            <a:ext cx="10074600" cy="3694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7200">
                <a:latin typeface="IBM Plex Sans"/>
                <a:ea typeface="IBM Plex Sans"/>
                <a:cs typeface="IBM Plex Sans"/>
                <a:sym typeface="IBM Plex Sans"/>
              </a:rPr>
              <a:t>Trabalhamos em aliança com os melhores. </a:t>
            </a:r>
            <a:endParaRPr sz="7200">
              <a:latin typeface="IBM Plex Sans"/>
              <a:ea typeface="IBM Plex Sans"/>
              <a:cs typeface="IBM Plex Sans"/>
              <a:sym typeface="IBM Plex Sans"/>
            </a:endParaRPr>
          </a:p>
        </p:txBody>
      </p:sp>
      <p:sp>
        <p:nvSpPr>
          <p:cNvPr id="2197" name="Google Shape;2197;p22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198" name="Google Shape;2198;p22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199" name="Google Shape;2199;p224"/>
          <p:cNvCxnSpPr/>
          <p:nvPr/>
        </p:nvCxnSpPr>
        <p:spPr>
          <a:xfrm>
            <a:off x="462050" y="457200"/>
            <a:ext cx="17886900" cy="0"/>
          </a:xfrm>
          <a:prstGeom prst="straightConnector1">
            <a:avLst/>
          </a:prstGeom>
          <a:noFill/>
          <a:ln cap="flat" cmpd="sng" w="9525">
            <a:solidFill>
              <a:srgbClr val="000000"/>
            </a:solidFill>
            <a:prstDash val="solid"/>
            <a:round/>
            <a:headEnd len="med" w="med" type="none"/>
            <a:tailEnd len="med" w="med" type="none"/>
          </a:ln>
        </p:spPr>
      </p:cxnSp>
      <p:sp>
        <p:nvSpPr>
          <p:cNvPr id="2200" name="Google Shape;2200;p22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201" name="Google Shape;2201;p224"/>
          <p:cNvSpPr txBox="1"/>
          <p:nvPr/>
        </p:nvSpPr>
        <p:spPr>
          <a:xfrm>
            <a:off x="255454" y="7198070"/>
            <a:ext cx="6058500" cy="769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Conheça alguns deles.</a:t>
            </a:r>
            <a:endParaRPr sz="2600">
              <a:solidFill>
                <a:srgbClr val="1B57FD"/>
              </a:solidFill>
              <a:latin typeface="IBM Plex Mono"/>
              <a:ea typeface="IBM Plex Mono"/>
              <a:cs typeface="IBM Plex Mono"/>
              <a:sym typeface="IBM Plex Mono"/>
            </a:endParaRPr>
          </a:p>
        </p:txBody>
      </p:sp>
      <p:sp>
        <p:nvSpPr>
          <p:cNvPr id="2202" name="Google Shape;2202;p22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pic>
        <p:nvPicPr>
          <p:cNvPr id="2203" name="Google Shape;2203;p224"/>
          <p:cNvPicPr preferRelativeResize="0"/>
          <p:nvPr/>
        </p:nvPicPr>
        <p:blipFill rotWithShape="1">
          <a:blip r:embed="rId3">
            <a:alphaModFix/>
          </a:blip>
          <a:srcRect b="16942" l="18019" r="25582" t="10530"/>
          <a:stretch/>
        </p:blipFill>
        <p:spPr>
          <a:xfrm>
            <a:off x="14531309" y="6502025"/>
            <a:ext cx="831650" cy="1069450"/>
          </a:xfrm>
          <a:prstGeom prst="rect">
            <a:avLst/>
          </a:prstGeom>
          <a:noFill/>
          <a:ln>
            <a:noFill/>
          </a:ln>
        </p:spPr>
      </p:pic>
      <p:pic>
        <p:nvPicPr>
          <p:cNvPr id="2204" name="Google Shape;2204;p224"/>
          <p:cNvPicPr preferRelativeResize="0"/>
          <p:nvPr/>
        </p:nvPicPr>
        <p:blipFill>
          <a:blip r:embed="rId4">
            <a:alphaModFix/>
          </a:blip>
          <a:stretch>
            <a:fillRect/>
          </a:stretch>
        </p:blipFill>
        <p:spPr>
          <a:xfrm>
            <a:off x="11667862" y="2726002"/>
            <a:ext cx="2064325" cy="623400"/>
          </a:xfrm>
          <a:prstGeom prst="rect">
            <a:avLst/>
          </a:prstGeom>
          <a:noFill/>
          <a:ln>
            <a:noFill/>
          </a:ln>
        </p:spPr>
      </p:pic>
      <p:pic>
        <p:nvPicPr>
          <p:cNvPr id="2205" name="Google Shape;2205;p224"/>
          <p:cNvPicPr preferRelativeResize="0"/>
          <p:nvPr/>
        </p:nvPicPr>
        <p:blipFill>
          <a:blip r:embed="rId5">
            <a:alphaModFix/>
          </a:blip>
          <a:stretch>
            <a:fillRect/>
          </a:stretch>
        </p:blipFill>
        <p:spPr>
          <a:xfrm>
            <a:off x="16289163" y="5391176"/>
            <a:ext cx="1298835" cy="623400"/>
          </a:xfrm>
          <a:prstGeom prst="rect">
            <a:avLst/>
          </a:prstGeom>
          <a:noFill/>
          <a:ln>
            <a:noFill/>
          </a:ln>
        </p:spPr>
      </p:pic>
      <p:pic>
        <p:nvPicPr>
          <p:cNvPr id="2206" name="Google Shape;2206;p224"/>
          <p:cNvPicPr preferRelativeResize="0"/>
          <p:nvPr/>
        </p:nvPicPr>
        <p:blipFill>
          <a:blip r:embed="rId6">
            <a:alphaModFix/>
          </a:blip>
          <a:stretch>
            <a:fillRect/>
          </a:stretch>
        </p:blipFill>
        <p:spPr>
          <a:xfrm>
            <a:off x="15912663" y="2630550"/>
            <a:ext cx="1588227" cy="810925"/>
          </a:xfrm>
          <a:prstGeom prst="rect">
            <a:avLst/>
          </a:prstGeom>
          <a:noFill/>
          <a:ln>
            <a:noFill/>
          </a:ln>
        </p:spPr>
      </p:pic>
      <p:pic>
        <p:nvPicPr>
          <p:cNvPr id="2207" name="Google Shape;2207;p224"/>
          <p:cNvPicPr preferRelativeResize="0"/>
          <p:nvPr/>
        </p:nvPicPr>
        <p:blipFill>
          <a:blip r:embed="rId7">
            <a:alphaModFix/>
          </a:blip>
          <a:stretch>
            <a:fillRect/>
          </a:stretch>
        </p:blipFill>
        <p:spPr>
          <a:xfrm>
            <a:off x="13858816" y="2726000"/>
            <a:ext cx="1927219" cy="623400"/>
          </a:xfrm>
          <a:prstGeom prst="rect">
            <a:avLst/>
          </a:prstGeom>
          <a:noFill/>
          <a:ln>
            <a:noFill/>
          </a:ln>
        </p:spPr>
      </p:pic>
      <p:pic>
        <p:nvPicPr>
          <p:cNvPr id="2208" name="Google Shape;2208;p224"/>
          <p:cNvPicPr preferRelativeResize="0"/>
          <p:nvPr/>
        </p:nvPicPr>
        <p:blipFill>
          <a:blip r:embed="rId8">
            <a:alphaModFix/>
          </a:blip>
          <a:stretch>
            <a:fillRect/>
          </a:stretch>
        </p:blipFill>
        <p:spPr>
          <a:xfrm>
            <a:off x="11707086" y="6661400"/>
            <a:ext cx="1985857" cy="623400"/>
          </a:xfrm>
          <a:prstGeom prst="rect">
            <a:avLst/>
          </a:prstGeom>
          <a:noFill/>
          <a:ln>
            <a:noFill/>
          </a:ln>
        </p:spPr>
      </p:pic>
      <p:pic>
        <p:nvPicPr>
          <p:cNvPr id="2209" name="Google Shape;2209;p224"/>
          <p:cNvPicPr preferRelativeResize="0"/>
          <p:nvPr/>
        </p:nvPicPr>
        <p:blipFill>
          <a:blip r:embed="rId9">
            <a:alphaModFix/>
          </a:blip>
          <a:stretch>
            <a:fillRect/>
          </a:stretch>
        </p:blipFill>
        <p:spPr>
          <a:xfrm>
            <a:off x="14062081" y="3934387"/>
            <a:ext cx="1383050" cy="723815"/>
          </a:xfrm>
          <a:prstGeom prst="rect">
            <a:avLst/>
          </a:prstGeom>
          <a:noFill/>
          <a:ln>
            <a:noFill/>
          </a:ln>
        </p:spPr>
      </p:pic>
      <p:pic>
        <p:nvPicPr>
          <p:cNvPr id="2210" name="Google Shape;2210;p224"/>
          <p:cNvPicPr preferRelativeResize="0"/>
          <p:nvPr/>
        </p:nvPicPr>
        <p:blipFill>
          <a:blip r:embed="rId10">
            <a:alphaModFix/>
          </a:blip>
          <a:stretch>
            <a:fillRect/>
          </a:stretch>
        </p:blipFill>
        <p:spPr>
          <a:xfrm>
            <a:off x="16201325" y="6567637"/>
            <a:ext cx="1474501" cy="810925"/>
          </a:xfrm>
          <a:prstGeom prst="rect">
            <a:avLst/>
          </a:prstGeom>
          <a:noFill/>
          <a:ln>
            <a:noFill/>
          </a:ln>
        </p:spPr>
      </p:pic>
      <p:pic>
        <p:nvPicPr>
          <p:cNvPr id="2211" name="Google Shape;2211;p224"/>
          <p:cNvPicPr preferRelativeResize="0"/>
          <p:nvPr/>
        </p:nvPicPr>
        <p:blipFill>
          <a:blip r:embed="rId11">
            <a:alphaModFix/>
          </a:blip>
          <a:stretch>
            <a:fillRect/>
          </a:stretch>
        </p:blipFill>
        <p:spPr>
          <a:xfrm>
            <a:off x="11772274" y="3848264"/>
            <a:ext cx="1383050" cy="896075"/>
          </a:xfrm>
          <a:prstGeom prst="rect">
            <a:avLst/>
          </a:prstGeom>
          <a:noFill/>
          <a:ln>
            <a:noFill/>
          </a:ln>
        </p:spPr>
      </p:pic>
      <p:pic>
        <p:nvPicPr>
          <p:cNvPr id="2212" name="Google Shape;2212;p224"/>
          <p:cNvPicPr preferRelativeResize="0"/>
          <p:nvPr/>
        </p:nvPicPr>
        <p:blipFill>
          <a:blip r:embed="rId12">
            <a:alphaModFix/>
          </a:blip>
          <a:stretch>
            <a:fillRect/>
          </a:stretch>
        </p:blipFill>
        <p:spPr>
          <a:xfrm>
            <a:off x="16351888" y="3811400"/>
            <a:ext cx="1173375" cy="969800"/>
          </a:xfrm>
          <a:prstGeom prst="rect">
            <a:avLst/>
          </a:prstGeom>
          <a:noFill/>
          <a:ln>
            <a:noFill/>
          </a:ln>
        </p:spPr>
      </p:pic>
      <p:pic>
        <p:nvPicPr>
          <p:cNvPr id="2213" name="Google Shape;2213;p224"/>
          <p:cNvPicPr preferRelativeResize="0"/>
          <p:nvPr/>
        </p:nvPicPr>
        <p:blipFill>
          <a:blip r:embed="rId13">
            <a:alphaModFix/>
          </a:blip>
          <a:stretch>
            <a:fillRect/>
          </a:stretch>
        </p:blipFill>
        <p:spPr>
          <a:xfrm>
            <a:off x="13834365" y="5391175"/>
            <a:ext cx="1558897" cy="623400"/>
          </a:xfrm>
          <a:prstGeom prst="rect">
            <a:avLst/>
          </a:prstGeom>
          <a:noFill/>
          <a:ln>
            <a:noFill/>
          </a:ln>
        </p:spPr>
      </p:pic>
      <p:pic>
        <p:nvPicPr>
          <p:cNvPr id="2214" name="Google Shape;2214;p224"/>
          <p:cNvPicPr preferRelativeResize="0"/>
          <p:nvPr/>
        </p:nvPicPr>
        <p:blipFill>
          <a:blip r:embed="rId14">
            <a:alphaModFix/>
          </a:blip>
          <a:stretch>
            <a:fillRect/>
          </a:stretch>
        </p:blipFill>
        <p:spPr>
          <a:xfrm>
            <a:off x="11989124" y="5217963"/>
            <a:ext cx="949340" cy="969800"/>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 Áreas de atuação">
  <p:cSld name="CUSTOM_1_1_1_1_1_1_1_4_1">
    <p:bg>
      <p:bgPr>
        <a:solidFill>
          <a:srgbClr val="FFFFFF"/>
        </a:solidFill>
      </p:bgPr>
    </p:bg>
    <p:spTree>
      <p:nvGrpSpPr>
        <p:cNvPr id="2215" name="Shape 2215"/>
        <p:cNvGrpSpPr/>
        <p:nvPr/>
      </p:nvGrpSpPr>
      <p:grpSpPr>
        <a:xfrm>
          <a:off x="0" y="0"/>
          <a:ext cx="0" cy="0"/>
          <a:chOff x="0" y="0"/>
          <a:chExt cx="0" cy="0"/>
        </a:xfrm>
      </p:grpSpPr>
      <p:sp>
        <p:nvSpPr>
          <p:cNvPr id="2216" name="Google Shape;2216;p22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17" name="Google Shape;2217;p22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218" name="Google Shape;2218;p22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219" name="Google Shape;2219;p22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220" name="Google Shape;2220;p225"/>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21" name="Google Shape;2221;p225"/>
          <p:cNvPicPr preferRelativeResize="0"/>
          <p:nvPr/>
        </p:nvPicPr>
        <p:blipFill rotWithShape="1">
          <a:blip r:embed="rId3">
            <a:alphaModFix/>
          </a:blip>
          <a:srcRect b="0" l="3798" r="7667" t="5033"/>
          <a:stretch/>
        </p:blipFill>
        <p:spPr>
          <a:xfrm>
            <a:off x="13029475" y="2362751"/>
            <a:ext cx="5304300" cy="3200149"/>
          </a:xfrm>
          <a:prstGeom prst="rect">
            <a:avLst/>
          </a:prstGeom>
          <a:noFill/>
          <a:ln>
            <a:noFill/>
          </a:ln>
        </p:spPr>
      </p:pic>
      <p:pic>
        <p:nvPicPr>
          <p:cNvPr id="2222" name="Google Shape;2222;p225"/>
          <p:cNvPicPr preferRelativeResize="0"/>
          <p:nvPr/>
        </p:nvPicPr>
        <p:blipFill rotWithShape="1">
          <a:blip r:embed="rId4">
            <a:alphaModFix/>
          </a:blip>
          <a:srcRect b="0" l="0" r="6768" t="0"/>
          <a:stretch/>
        </p:blipFill>
        <p:spPr>
          <a:xfrm>
            <a:off x="13029500" y="5790825"/>
            <a:ext cx="5304300" cy="3200149"/>
          </a:xfrm>
          <a:prstGeom prst="rect">
            <a:avLst/>
          </a:prstGeom>
          <a:noFill/>
          <a:ln>
            <a:noFill/>
          </a:ln>
        </p:spPr>
      </p:pic>
      <p:sp>
        <p:nvSpPr>
          <p:cNvPr id="2223" name="Google Shape;2223;p225"/>
          <p:cNvSpPr txBox="1"/>
          <p:nvPr/>
        </p:nvSpPr>
        <p:spPr>
          <a:xfrm>
            <a:off x="340605" y="2039950"/>
            <a:ext cx="5261100" cy="2364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pt-PT" sz="7200">
                <a:latin typeface="IBM Plex Sans"/>
                <a:ea typeface="IBM Plex Sans"/>
                <a:cs typeface="IBM Plex Sans"/>
                <a:sym typeface="IBM Plex Sans"/>
              </a:rPr>
              <a:t>A antecipar o futuro</a:t>
            </a:r>
            <a:endParaRPr sz="7200">
              <a:latin typeface="IBM Plex Sans"/>
              <a:ea typeface="IBM Plex Sans"/>
              <a:cs typeface="IBM Plex Sans"/>
              <a:sym typeface="IBM Plex Sans"/>
            </a:endParaRPr>
          </a:p>
        </p:txBody>
      </p:sp>
      <p:sp>
        <p:nvSpPr>
          <p:cNvPr id="2224" name="Google Shape;2224;p225"/>
          <p:cNvSpPr txBox="1"/>
          <p:nvPr/>
        </p:nvSpPr>
        <p:spPr>
          <a:xfrm>
            <a:off x="356616" y="4200617"/>
            <a:ext cx="5304300" cy="8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800">
                <a:latin typeface="IBM Plex Sans"/>
                <a:ea typeface="IBM Plex Sans"/>
                <a:cs typeface="IBM Plex Sans"/>
                <a:sym typeface="IBM Plex Sans"/>
              </a:rPr>
              <a:t>… há 16 anos</a:t>
            </a:r>
            <a:endParaRPr i="1" sz="2800">
              <a:latin typeface="IBM Plex Sans"/>
              <a:ea typeface="IBM Plex Sans"/>
              <a:cs typeface="IBM Plex Sans"/>
              <a:sym typeface="IBM Plex Sans"/>
            </a:endParaRPr>
          </a:p>
        </p:txBody>
      </p:sp>
      <p:sp>
        <p:nvSpPr>
          <p:cNvPr id="2225" name="Google Shape;2225;p225"/>
          <p:cNvSpPr txBox="1"/>
          <p:nvPr/>
        </p:nvSpPr>
        <p:spPr>
          <a:xfrm>
            <a:off x="356625" y="562589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250">
                <a:latin typeface="IBM Plex Sans SemiBold"/>
                <a:ea typeface="IBM Plex Sans SemiBold"/>
                <a:cs typeface="IBM Plex Sans SemiBold"/>
                <a:sym typeface="IBM Plex Sans SemiBold"/>
              </a:rPr>
              <a:t>Smart Cities</a:t>
            </a:r>
            <a:endParaRPr sz="2250">
              <a:latin typeface="IBM Plex Sans SemiBold"/>
              <a:ea typeface="IBM Plex Sans SemiBold"/>
              <a:cs typeface="IBM Plex Sans SemiBold"/>
              <a:sym typeface="IBM Plex Sans SemiBold"/>
            </a:endParaRPr>
          </a:p>
          <a:p>
            <a:pPr indent="0" lvl="0" marL="0" rtl="0" algn="l">
              <a:lnSpc>
                <a:spcPct val="115000"/>
              </a:lnSpc>
              <a:spcBef>
                <a:spcPts val="1000"/>
              </a:spcBef>
              <a:spcAft>
                <a:spcPts val="1000"/>
              </a:spcAft>
              <a:buNone/>
            </a:pPr>
            <a:r>
              <a:rPr lang="pt-PT" sz="2000">
                <a:latin typeface="IBM Plex Sans"/>
                <a:ea typeface="IBM Plex Sans"/>
                <a:cs typeface="IBM Plex Sans"/>
                <a:sym typeface="IBM Plex Sans"/>
              </a:rPr>
              <a:t>Concentramo-nos em enfrentar os desafios das </a:t>
            </a:r>
            <a:r>
              <a:rPr lang="pt-PT" sz="2000">
                <a:latin typeface="IBM Plex Sans Medium"/>
                <a:ea typeface="IBM Plex Sans Medium"/>
                <a:cs typeface="IBM Plex Sans Medium"/>
                <a:sym typeface="IBM Plex Sans Medium"/>
              </a:rPr>
              <a:t>cidades do presente e do futuro</a:t>
            </a:r>
            <a:r>
              <a:rPr lang="pt-PT" sz="2000">
                <a:latin typeface="IBM Plex Sans"/>
                <a:ea typeface="IBM Plex Sans"/>
                <a:cs typeface="IBM Plex Sans"/>
                <a:sym typeface="IBM Plex Sans"/>
              </a:rPr>
              <a:t>, investindo na inovação aplicada à mobilidade, ao ambiente, à energia, aos resíduos e ao turismo, tendo em vista a melhoria da qualidade de vida dos cidadãos.</a:t>
            </a:r>
            <a:endParaRPr sz="2000">
              <a:latin typeface="IBM Plex Sans"/>
              <a:ea typeface="IBM Plex Sans"/>
              <a:cs typeface="IBM Plex Sans"/>
              <a:sym typeface="IBM Plex Sans"/>
            </a:endParaRPr>
          </a:p>
        </p:txBody>
      </p:sp>
      <p:sp>
        <p:nvSpPr>
          <p:cNvPr id="2226" name="Google Shape;2226;p225"/>
          <p:cNvSpPr txBox="1"/>
          <p:nvPr/>
        </p:nvSpPr>
        <p:spPr>
          <a:xfrm>
            <a:off x="6645621" y="562591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PT" sz="2250">
                <a:solidFill>
                  <a:schemeClr val="dk1"/>
                </a:solidFill>
                <a:latin typeface="IBM Plex Sans SemiBold"/>
                <a:ea typeface="IBM Plex Sans SemiBold"/>
                <a:cs typeface="IBM Plex Sans SemiBold"/>
                <a:sym typeface="IBM Plex Sans SemiBold"/>
              </a:rPr>
              <a:t>Novas Tecnologias </a:t>
            </a:r>
            <a:endParaRPr sz="2000">
              <a:solidFill>
                <a:schemeClr val="dk1"/>
              </a:solidFill>
              <a:latin typeface="IBM Plex Sans"/>
              <a:ea typeface="IBM Plex Sans"/>
              <a:cs typeface="IBM Plex Sans"/>
              <a:sym typeface="IBM Plex Sans"/>
            </a:endParaRPr>
          </a:p>
          <a:p>
            <a:pPr indent="0" lvl="0" marL="0" rtl="0" algn="l">
              <a:lnSpc>
                <a:spcPct val="115000"/>
              </a:lnSpc>
              <a:spcBef>
                <a:spcPts val="1000"/>
              </a:spcBef>
              <a:spcAft>
                <a:spcPts val="1000"/>
              </a:spcAft>
              <a:buClr>
                <a:schemeClr val="dk1"/>
              </a:buClr>
              <a:buSzPts val="1100"/>
              <a:buFont typeface="Arial"/>
              <a:buNone/>
            </a:pPr>
            <a:r>
              <a:rPr lang="pt-PT" sz="2000">
                <a:solidFill>
                  <a:schemeClr val="dk1"/>
                </a:solidFill>
                <a:latin typeface="IBM Plex Sans"/>
                <a:ea typeface="IBM Plex Sans"/>
                <a:cs typeface="IBM Plex Sans"/>
                <a:sym typeface="IBM Plex Sans"/>
              </a:rPr>
              <a:t>Oferecemos inovação às rotinas das pessoas com a </a:t>
            </a:r>
            <a:r>
              <a:rPr lang="pt-PT" sz="2000">
                <a:solidFill>
                  <a:schemeClr val="dk1"/>
                </a:solidFill>
                <a:latin typeface="IBM Plex Sans Medium"/>
                <a:ea typeface="IBM Plex Sans Medium"/>
                <a:cs typeface="IBM Plex Sans Medium"/>
                <a:sym typeface="IBM Plex Sans Medium"/>
              </a:rPr>
              <a:t>integração de novas tecnologias</a:t>
            </a:r>
            <a:r>
              <a:rPr lang="pt-PT" sz="2000">
                <a:solidFill>
                  <a:schemeClr val="dk1"/>
                </a:solidFill>
                <a:latin typeface="IBM Plex Sans"/>
                <a:ea typeface="IBM Plex Sans"/>
                <a:cs typeface="IBM Plex Sans"/>
                <a:sym typeface="IBM Plex Sans"/>
              </a:rPr>
              <a:t> que oferecem suporte em várias áreas. Desde aplicações móveis a sistemas de reconhecimento gestual, o impacto vanguardista das nossas soluções fala por si.</a:t>
            </a:r>
            <a:endParaRPr sz="2000">
              <a:latin typeface="IBM Plex Sans"/>
              <a:ea typeface="IBM Plex Sans"/>
              <a:cs typeface="IBM Plex Sans"/>
              <a:sym typeface="IBM Plex Sans"/>
            </a:endParaRPr>
          </a:p>
        </p:txBody>
      </p:sp>
      <p:sp>
        <p:nvSpPr>
          <p:cNvPr id="2227" name="Google Shape;2227;p225"/>
          <p:cNvSpPr txBox="1"/>
          <p:nvPr/>
        </p:nvSpPr>
        <p:spPr>
          <a:xfrm>
            <a:off x="6640551" y="2008023"/>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250">
                <a:solidFill>
                  <a:schemeClr val="dk1"/>
                </a:solidFill>
                <a:latin typeface="IBM Plex Sans SemiBold"/>
                <a:ea typeface="IBM Plex Sans SemiBold"/>
                <a:cs typeface="IBM Plex Sans SemiBold"/>
                <a:sym typeface="IBM Plex Sans SemiBold"/>
              </a:rPr>
              <a:t>Telco</a:t>
            </a:r>
            <a:endParaRPr sz="2000">
              <a:solidFill>
                <a:schemeClr val="dk1"/>
              </a:solidFill>
              <a:latin typeface="IBM Plex Sans"/>
              <a:ea typeface="IBM Plex Sans"/>
              <a:cs typeface="IBM Plex Sans"/>
              <a:sym typeface="IBM Plex Sans"/>
            </a:endParaRPr>
          </a:p>
          <a:p>
            <a:pPr indent="0" lvl="0" marL="0" rtl="0" algn="l">
              <a:lnSpc>
                <a:spcPct val="115000"/>
              </a:lnSpc>
              <a:spcBef>
                <a:spcPts val="1000"/>
              </a:spcBef>
              <a:spcAft>
                <a:spcPts val="1000"/>
              </a:spcAft>
              <a:buNone/>
            </a:pPr>
            <a:r>
              <a:rPr lang="pt-PT" sz="2000">
                <a:solidFill>
                  <a:schemeClr val="dk1"/>
                </a:solidFill>
                <a:latin typeface="IBM Plex Sans"/>
                <a:ea typeface="IBM Plex Sans"/>
                <a:cs typeface="IBM Plex Sans"/>
                <a:sym typeface="IBM Plex Sans"/>
              </a:rPr>
              <a:t>Investigamos e desenvolvemos soluções que permitam melhorar as redes e infraestruturas para acompanhar a </a:t>
            </a:r>
            <a:r>
              <a:rPr lang="pt-PT" sz="2000">
                <a:solidFill>
                  <a:schemeClr val="dk1"/>
                </a:solidFill>
                <a:latin typeface="IBM Plex Sans Medium"/>
                <a:ea typeface="IBM Plex Sans Medium"/>
                <a:cs typeface="IBM Plex Sans Medium"/>
                <a:sym typeface="IBM Plex Sans Medium"/>
              </a:rPr>
              <a:t>evolução das telecomunicações</a:t>
            </a:r>
            <a:r>
              <a:rPr lang="pt-PT" sz="2000">
                <a:solidFill>
                  <a:schemeClr val="dk1"/>
                </a:solidFill>
                <a:latin typeface="IBM Plex Sans"/>
                <a:ea typeface="IBM Plex Sans"/>
                <a:cs typeface="IBM Plex Sans"/>
                <a:sym typeface="IBM Plex Sans"/>
              </a:rPr>
              <a:t> e proporcionar o desenvolvimento de novos serviços e soluções inteligentes. </a:t>
            </a:r>
            <a:endParaRPr sz="2000">
              <a:solidFill>
                <a:schemeClr val="dk1"/>
              </a:solidFill>
              <a:latin typeface="IBM Plex Sans"/>
              <a:ea typeface="IBM Plex Sans"/>
              <a:cs typeface="IBM Plex Sans"/>
              <a:sym typeface="IBM Plex Sans"/>
            </a:endParaRPr>
          </a:p>
        </p:txBody>
      </p:sp>
      <p:sp>
        <p:nvSpPr>
          <p:cNvPr id="2228" name="Google Shape;2228;p225"/>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 Áreas de atuação s/ novas tecnologias">
  <p:cSld name="CUSTOM_1_1_1_1_1_1_1_4_1_1">
    <p:bg>
      <p:bgPr>
        <a:solidFill>
          <a:srgbClr val="FFFFFF"/>
        </a:solidFill>
      </p:bgPr>
    </p:bg>
    <p:spTree>
      <p:nvGrpSpPr>
        <p:cNvPr id="2229" name="Shape 2229"/>
        <p:cNvGrpSpPr/>
        <p:nvPr/>
      </p:nvGrpSpPr>
      <p:grpSpPr>
        <a:xfrm>
          <a:off x="0" y="0"/>
          <a:ext cx="0" cy="0"/>
          <a:chOff x="0" y="0"/>
          <a:chExt cx="0" cy="0"/>
        </a:xfrm>
      </p:grpSpPr>
      <p:sp>
        <p:nvSpPr>
          <p:cNvPr id="2230" name="Google Shape;2230;p22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31" name="Google Shape;2231;p22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232" name="Google Shape;2232;p22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233" name="Google Shape;2233;p22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234" name="Google Shape;2234;p226"/>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35" name="Google Shape;2235;p226"/>
          <p:cNvPicPr preferRelativeResize="0"/>
          <p:nvPr/>
        </p:nvPicPr>
        <p:blipFill rotWithShape="1">
          <a:blip r:embed="rId3">
            <a:alphaModFix/>
          </a:blip>
          <a:srcRect b="0" l="3798" r="7667" t="5033"/>
          <a:stretch/>
        </p:blipFill>
        <p:spPr>
          <a:xfrm>
            <a:off x="13029475" y="2362751"/>
            <a:ext cx="5304300" cy="3200149"/>
          </a:xfrm>
          <a:prstGeom prst="rect">
            <a:avLst/>
          </a:prstGeom>
          <a:noFill/>
          <a:ln>
            <a:noFill/>
          </a:ln>
        </p:spPr>
      </p:pic>
      <p:pic>
        <p:nvPicPr>
          <p:cNvPr id="2236" name="Google Shape;2236;p226"/>
          <p:cNvPicPr preferRelativeResize="0"/>
          <p:nvPr/>
        </p:nvPicPr>
        <p:blipFill rotWithShape="1">
          <a:blip r:embed="rId4">
            <a:alphaModFix/>
          </a:blip>
          <a:srcRect b="0" l="0" r="6768" t="0"/>
          <a:stretch/>
        </p:blipFill>
        <p:spPr>
          <a:xfrm>
            <a:off x="13029500" y="5790825"/>
            <a:ext cx="5304300" cy="3200149"/>
          </a:xfrm>
          <a:prstGeom prst="rect">
            <a:avLst/>
          </a:prstGeom>
          <a:noFill/>
          <a:ln>
            <a:noFill/>
          </a:ln>
        </p:spPr>
      </p:pic>
      <p:sp>
        <p:nvSpPr>
          <p:cNvPr id="2237" name="Google Shape;2237;p226"/>
          <p:cNvSpPr txBox="1"/>
          <p:nvPr/>
        </p:nvSpPr>
        <p:spPr>
          <a:xfrm>
            <a:off x="340605" y="2039950"/>
            <a:ext cx="5261100" cy="2364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pt-PT" sz="7200">
                <a:latin typeface="IBM Plex Sans"/>
                <a:ea typeface="IBM Plex Sans"/>
                <a:cs typeface="IBM Plex Sans"/>
                <a:sym typeface="IBM Plex Sans"/>
              </a:rPr>
              <a:t>A antecipar o futuro</a:t>
            </a:r>
            <a:endParaRPr sz="7200">
              <a:latin typeface="IBM Plex Sans"/>
              <a:ea typeface="IBM Plex Sans"/>
              <a:cs typeface="IBM Plex Sans"/>
              <a:sym typeface="IBM Plex Sans"/>
            </a:endParaRPr>
          </a:p>
        </p:txBody>
      </p:sp>
      <p:sp>
        <p:nvSpPr>
          <p:cNvPr id="2238" name="Google Shape;2238;p226"/>
          <p:cNvSpPr txBox="1"/>
          <p:nvPr/>
        </p:nvSpPr>
        <p:spPr>
          <a:xfrm>
            <a:off x="356616" y="4200617"/>
            <a:ext cx="5304300" cy="8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800">
                <a:latin typeface="IBM Plex Sans"/>
                <a:ea typeface="IBM Plex Sans"/>
                <a:cs typeface="IBM Plex Sans"/>
                <a:sym typeface="IBM Plex Sans"/>
              </a:rPr>
              <a:t>… há 16 anos</a:t>
            </a:r>
            <a:endParaRPr i="1" sz="2800">
              <a:latin typeface="IBM Plex Sans"/>
              <a:ea typeface="IBM Plex Sans"/>
              <a:cs typeface="IBM Plex Sans"/>
              <a:sym typeface="IBM Plex Sans"/>
            </a:endParaRPr>
          </a:p>
        </p:txBody>
      </p:sp>
      <p:sp>
        <p:nvSpPr>
          <p:cNvPr id="2239" name="Google Shape;2239;p226"/>
          <p:cNvSpPr txBox="1"/>
          <p:nvPr/>
        </p:nvSpPr>
        <p:spPr>
          <a:xfrm>
            <a:off x="356625" y="562589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250">
                <a:latin typeface="IBM Plex Sans SemiBold"/>
                <a:ea typeface="IBM Plex Sans SemiBold"/>
                <a:cs typeface="IBM Plex Sans SemiBold"/>
                <a:sym typeface="IBM Plex Sans SemiBold"/>
              </a:rPr>
              <a:t>Smart Cities</a:t>
            </a:r>
            <a:endParaRPr sz="2250">
              <a:latin typeface="IBM Plex Sans SemiBold"/>
              <a:ea typeface="IBM Plex Sans SemiBold"/>
              <a:cs typeface="IBM Plex Sans SemiBold"/>
              <a:sym typeface="IBM Plex Sans SemiBold"/>
            </a:endParaRPr>
          </a:p>
          <a:p>
            <a:pPr indent="0" lvl="0" marL="0" rtl="0" algn="l">
              <a:lnSpc>
                <a:spcPct val="115000"/>
              </a:lnSpc>
              <a:spcBef>
                <a:spcPts val="1000"/>
              </a:spcBef>
              <a:spcAft>
                <a:spcPts val="1000"/>
              </a:spcAft>
              <a:buNone/>
            </a:pPr>
            <a:r>
              <a:rPr lang="pt-PT" sz="2000">
                <a:latin typeface="IBM Plex Sans"/>
                <a:ea typeface="IBM Plex Sans"/>
                <a:cs typeface="IBM Plex Sans"/>
                <a:sym typeface="IBM Plex Sans"/>
              </a:rPr>
              <a:t>Concentramo-nos em enfrentar os desafios das </a:t>
            </a:r>
            <a:r>
              <a:rPr lang="pt-PT" sz="2000">
                <a:latin typeface="IBM Plex Sans Medium"/>
                <a:ea typeface="IBM Plex Sans Medium"/>
                <a:cs typeface="IBM Plex Sans Medium"/>
                <a:sym typeface="IBM Plex Sans Medium"/>
              </a:rPr>
              <a:t>cidades do presente e do futuro</a:t>
            </a:r>
            <a:r>
              <a:rPr lang="pt-PT" sz="2000">
                <a:latin typeface="IBM Plex Sans"/>
                <a:ea typeface="IBM Plex Sans"/>
                <a:cs typeface="IBM Plex Sans"/>
                <a:sym typeface="IBM Plex Sans"/>
              </a:rPr>
              <a:t>, investindo na inovação aplicada à mobilidade, ao ambiente, à energia, aos resíduos e ao turismo, tendo em vista a melhoria da qualidade de vida dos cidadãos.</a:t>
            </a:r>
            <a:endParaRPr sz="2000">
              <a:latin typeface="IBM Plex Sans"/>
              <a:ea typeface="IBM Plex Sans"/>
              <a:cs typeface="IBM Plex Sans"/>
              <a:sym typeface="IBM Plex Sans"/>
            </a:endParaRPr>
          </a:p>
        </p:txBody>
      </p:sp>
      <p:sp>
        <p:nvSpPr>
          <p:cNvPr id="2240" name="Google Shape;2240;p226"/>
          <p:cNvSpPr txBox="1"/>
          <p:nvPr/>
        </p:nvSpPr>
        <p:spPr>
          <a:xfrm>
            <a:off x="6645621" y="542655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PT" sz="2250">
                <a:solidFill>
                  <a:schemeClr val="dk1"/>
                </a:solidFill>
                <a:latin typeface="IBM Plex Sans SemiBold"/>
                <a:ea typeface="IBM Plex Sans SemiBold"/>
                <a:cs typeface="IBM Plex Sans SemiBold"/>
                <a:sym typeface="IBM Plex Sans SemiBold"/>
              </a:rPr>
              <a:t>Telco</a:t>
            </a:r>
            <a:endParaRPr sz="2000">
              <a:solidFill>
                <a:schemeClr val="dk1"/>
              </a:solidFill>
              <a:latin typeface="IBM Plex Sans"/>
              <a:ea typeface="IBM Plex Sans"/>
              <a:cs typeface="IBM Plex Sans"/>
              <a:sym typeface="IBM Plex Sans"/>
            </a:endParaRPr>
          </a:p>
          <a:p>
            <a:pPr indent="0" lvl="0" marL="0" rtl="0" algn="l">
              <a:lnSpc>
                <a:spcPct val="115000"/>
              </a:lnSpc>
              <a:spcBef>
                <a:spcPts val="1000"/>
              </a:spcBef>
              <a:spcAft>
                <a:spcPts val="1000"/>
              </a:spcAft>
              <a:buClr>
                <a:schemeClr val="dk1"/>
              </a:buClr>
              <a:buSzPts val="1100"/>
              <a:buFont typeface="Arial"/>
              <a:buNone/>
            </a:pPr>
            <a:r>
              <a:rPr lang="pt-PT" sz="2000">
                <a:solidFill>
                  <a:schemeClr val="dk1"/>
                </a:solidFill>
                <a:latin typeface="IBM Plex Sans"/>
                <a:ea typeface="IBM Plex Sans"/>
                <a:cs typeface="IBM Plex Sans"/>
                <a:sym typeface="IBM Plex Sans"/>
              </a:rPr>
              <a:t>Investigamos e desenvolvemos soluções que permitam melhorar as redes e infraestruturas para acompanhar a </a:t>
            </a:r>
            <a:r>
              <a:rPr lang="pt-PT" sz="2000">
                <a:solidFill>
                  <a:schemeClr val="dk1"/>
                </a:solidFill>
                <a:latin typeface="IBM Plex Sans Medium"/>
                <a:ea typeface="IBM Plex Sans Medium"/>
                <a:cs typeface="IBM Plex Sans Medium"/>
                <a:sym typeface="IBM Plex Sans Medium"/>
              </a:rPr>
              <a:t>evolução das telecomunicações</a:t>
            </a:r>
            <a:r>
              <a:rPr lang="pt-PT" sz="2000">
                <a:solidFill>
                  <a:schemeClr val="dk1"/>
                </a:solidFill>
                <a:latin typeface="IBM Plex Sans"/>
                <a:ea typeface="IBM Plex Sans"/>
                <a:cs typeface="IBM Plex Sans"/>
                <a:sym typeface="IBM Plex Sans"/>
              </a:rPr>
              <a:t> e proporcionar o desenvolvimento de novos serviços e soluções inteligentes. </a:t>
            </a:r>
            <a:endParaRPr sz="2250">
              <a:solidFill>
                <a:schemeClr val="dk1"/>
              </a:solidFill>
              <a:latin typeface="IBM Plex Sans SemiBold"/>
              <a:ea typeface="IBM Plex Sans SemiBold"/>
              <a:cs typeface="IBM Plex Sans SemiBold"/>
              <a:sym typeface="IBM Plex Sans SemiBold"/>
            </a:endParaRPr>
          </a:p>
        </p:txBody>
      </p:sp>
      <p:sp>
        <p:nvSpPr>
          <p:cNvPr id="2241" name="Google Shape;2241;p22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 Parceiros ENG">
  <p:cSld name="SECTION_HEADER_1_1_1_3_1">
    <p:bg>
      <p:bgPr>
        <a:solidFill>
          <a:srgbClr val="FFFFFF"/>
        </a:solidFill>
      </p:bgPr>
    </p:bg>
    <p:spTree>
      <p:nvGrpSpPr>
        <p:cNvPr id="2242" name="Shape 2242"/>
        <p:cNvGrpSpPr/>
        <p:nvPr/>
      </p:nvGrpSpPr>
      <p:grpSpPr>
        <a:xfrm>
          <a:off x="0" y="0"/>
          <a:ext cx="0" cy="0"/>
          <a:chOff x="0" y="0"/>
          <a:chExt cx="0" cy="0"/>
        </a:xfrm>
      </p:grpSpPr>
      <p:sp>
        <p:nvSpPr>
          <p:cNvPr id="2243" name="Google Shape;2243;p227"/>
          <p:cNvSpPr txBox="1"/>
          <p:nvPr/>
        </p:nvSpPr>
        <p:spPr>
          <a:xfrm>
            <a:off x="221200" y="1948475"/>
            <a:ext cx="10074600" cy="59106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7200">
                <a:latin typeface="IBM Plex Sans"/>
                <a:ea typeface="IBM Plex Sans"/>
                <a:cs typeface="IBM Plex Sans"/>
                <a:sym typeface="IBM Plex Sans"/>
              </a:rPr>
              <a:t>We believe that great partners empower great ideas and build the best business. </a:t>
            </a:r>
            <a:endParaRPr sz="7200">
              <a:latin typeface="IBM Plex Sans"/>
              <a:ea typeface="IBM Plex Sans"/>
              <a:cs typeface="IBM Plex Sans"/>
              <a:sym typeface="IBM Plex Sans"/>
            </a:endParaRPr>
          </a:p>
          <a:p>
            <a:pPr indent="0" lvl="0" marL="0" rtl="0" algn="l">
              <a:spcBef>
                <a:spcPts val="0"/>
              </a:spcBef>
              <a:spcAft>
                <a:spcPts val="0"/>
              </a:spcAft>
              <a:buNone/>
            </a:pPr>
            <a:r>
              <a:t/>
            </a:r>
            <a:endParaRPr sz="7200">
              <a:latin typeface="IBM Plex Sans"/>
              <a:ea typeface="IBM Plex Sans"/>
              <a:cs typeface="IBM Plex Sans"/>
              <a:sym typeface="IBM Plex Sans"/>
            </a:endParaRPr>
          </a:p>
        </p:txBody>
      </p:sp>
      <p:sp>
        <p:nvSpPr>
          <p:cNvPr id="2244" name="Google Shape;2244;p22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45" name="Google Shape;2245;p22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246" name="Google Shape;2246;p227"/>
          <p:cNvCxnSpPr/>
          <p:nvPr/>
        </p:nvCxnSpPr>
        <p:spPr>
          <a:xfrm>
            <a:off x="462050" y="457200"/>
            <a:ext cx="17886900" cy="0"/>
          </a:xfrm>
          <a:prstGeom prst="straightConnector1">
            <a:avLst/>
          </a:prstGeom>
          <a:noFill/>
          <a:ln cap="flat" cmpd="sng" w="9525">
            <a:solidFill>
              <a:srgbClr val="000000"/>
            </a:solidFill>
            <a:prstDash val="solid"/>
            <a:round/>
            <a:headEnd len="med" w="med" type="none"/>
            <a:tailEnd len="med" w="med" type="none"/>
          </a:ln>
        </p:spPr>
      </p:cxnSp>
      <p:sp>
        <p:nvSpPr>
          <p:cNvPr id="2247" name="Google Shape;2247;p22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248" name="Google Shape;2248;p227"/>
          <p:cNvSpPr txBox="1"/>
          <p:nvPr/>
        </p:nvSpPr>
        <p:spPr>
          <a:xfrm>
            <a:off x="255454" y="7198070"/>
            <a:ext cx="6058500" cy="769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Meet some of them.</a:t>
            </a:r>
            <a:endParaRPr sz="2600">
              <a:solidFill>
                <a:srgbClr val="1B57FD"/>
              </a:solidFill>
              <a:latin typeface="IBM Plex Mono"/>
              <a:ea typeface="IBM Plex Mono"/>
              <a:cs typeface="IBM Plex Mono"/>
              <a:sym typeface="IBM Plex Mono"/>
            </a:endParaRPr>
          </a:p>
        </p:txBody>
      </p:sp>
      <p:sp>
        <p:nvSpPr>
          <p:cNvPr id="2249" name="Google Shape;2249;p22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pic>
        <p:nvPicPr>
          <p:cNvPr id="2250" name="Google Shape;2250;p227"/>
          <p:cNvPicPr preferRelativeResize="0"/>
          <p:nvPr/>
        </p:nvPicPr>
        <p:blipFill rotWithShape="1">
          <a:blip r:embed="rId3">
            <a:alphaModFix/>
          </a:blip>
          <a:srcRect b="16942" l="18019" r="25582" t="10530"/>
          <a:stretch/>
        </p:blipFill>
        <p:spPr>
          <a:xfrm>
            <a:off x="14531309" y="6502025"/>
            <a:ext cx="831650" cy="1069450"/>
          </a:xfrm>
          <a:prstGeom prst="rect">
            <a:avLst/>
          </a:prstGeom>
          <a:noFill/>
          <a:ln>
            <a:noFill/>
          </a:ln>
        </p:spPr>
      </p:pic>
      <p:pic>
        <p:nvPicPr>
          <p:cNvPr id="2251" name="Google Shape;2251;p227"/>
          <p:cNvPicPr preferRelativeResize="0"/>
          <p:nvPr/>
        </p:nvPicPr>
        <p:blipFill>
          <a:blip r:embed="rId4">
            <a:alphaModFix/>
          </a:blip>
          <a:stretch>
            <a:fillRect/>
          </a:stretch>
        </p:blipFill>
        <p:spPr>
          <a:xfrm>
            <a:off x="11667862" y="2726002"/>
            <a:ext cx="2064325" cy="623400"/>
          </a:xfrm>
          <a:prstGeom prst="rect">
            <a:avLst/>
          </a:prstGeom>
          <a:noFill/>
          <a:ln>
            <a:noFill/>
          </a:ln>
        </p:spPr>
      </p:pic>
      <p:pic>
        <p:nvPicPr>
          <p:cNvPr id="2252" name="Google Shape;2252;p227"/>
          <p:cNvPicPr preferRelativeResize="0"/>
          <p:nvPr/>
        </p:nvPicPr>
        <p:blipFill>
          <a:blip r:embed="rId5">
            <a:alphaModFix/>
          </a:blip>
          <a:stretch>
            <a:fillRect/>
          </a:stretch>
        </p:blipFill>
        <p:spPr>
          <a:xfrm>
            <a:off x="16289163" y="5391176"/>
            <a:ext cx="1298835" cy="623400"/>
          </a:xfrm>
          <a:prstGeom prst="rect">
            <a:avLst/>
          </a:prstGeom>
          <a:noFill/>
          <a:ln>
            <a:noFill/>
          </a:ln>
        </p:spPr>
      </p:pic>
      <p:pic>
        <p:nvPicPr>
          <p:cNvPr id="2253" name="Google Shape;2253;p227"/>
          <p:cNvPicPr preferRelativeResize="0"/>
          <p:nvPr/>
        </p:nvPicPr>
        <p:blipFill>
          <a:blip r:embed="rId6">
            <a:alphaModFix/>
          </a:blip>
          <a:stretch>
            <a:fillRect/>
          </a:stretch>
        </p:blipFill>
        <p:spPr>
          <a:xfrm>
            <a:off x="15912663" y="2630550"/>
            <a:ext cx="1588227" cy="810925"/>
          </a:xfrm>
          <a:prstGeom prst="rect">
            <a:avLst/>
          </a:prstGeom>
          <a:noFill/>
          <a:ln>
            <a:noFill/>
          </a:ln>
        </p:spPr>
      </p:pic>
      <p:pic>
        <p:nvPicPr>
          <p:cNvPr id="2254" name="Google Shape;2254;p227"/>
          <p:cNvPicPr preferRelativeResize="0"/>
          <p:nvPr/>
        </p:nvPicPr>
        <p:blipFill>
          <a:blip r:embed="rId7">
            <a:alphaModFix/>
          </a:blip>
          <a:stretch>
            <a:fillRect/>
          </a:stretch>
        </p:blipFill>
        <p:spPr>
          <a:xfrm>
            <a:off x="13858816" y="2726000"/>
            <a:ext cx="1927219" cy="623400"/>
          </a:xfrm>
          <a:prstGeom prst="rect">
            <a:avLst/>
          </a:prstGeom>
          <a:noFill/>
          <a:ln>
            <a:noFill/>
          </a:ln>
        </p:spPr>
      </p:pic>
      <p:pic>
        <p:nvPicPr>
          <p:cNvPr id="2255" name="Google Shape;2255;p227"/>
          <p:cNvPicPr preferRelativeResize="0"/>
          <p:nvPr/>
        </p:nvPicPr>
        <p:blipFill>
          <a:blip r:embed="rId8">
            <a:alphaModFix/>
          </a:blip>
          <a:stretch>
            <a:fillRect/>
          </a:stretch>
        </p:blipFill>
        <p:spPr>
          <a:xfrm>
            <a:off x="11707086" y="6661400"/>
            <a:ext cx="1985857" cy="623400"/>
          </a:xfrm>
          <a:prstGeom prst="rect">
            <a:avLst/>
          </a:prstGeom>
          <a:noFill/>
          <a:ln>
            <a:noFill/>
          </a:ln>
        </p:spPr>
      </p:pic>
      <p:pic>
        <p:nvPicPr>
          <p:cNvPr id="2256" name="Google Shape;2256;p227"/>
          <p:cNvPicPr preferRelativeResize="0"/>
          <p:nvPr/>
        </p:nvPicPr>
        <p:blipFill>
          <a:blip r:embed="rId9">
            <a:alphaModFix/>
          </a:blip>
          <a:stretch>
            <a:fillRect/>
          </a:stretch>
        </p:blipFill>
        <p:spPr>
          <a:xfrm>
            <a:off x="14062081" y="3934387"/>
            <a:ext cx="1383050" cy="723815"/>
          </a:xfrm>
          <a:prstGeom prst="rect">
            <a:avLst/>
          </a:prstGeom>
          <a:noFill/>
          <a:ln>
            <a:noFill/>
          </a:ln>
        </p:spPr>
      </p:pic>
      <p:pic>
        <p:nvPicPr>
          <p:cNvPr id="2257" name="Google Shape;2257;p227"/>
          <p:cNvPicPr preferRelativeResize="0"/>
          <p:nvPr/>
        </p:nvPicPr>
        <p:blipFill>
          <a:blip r:embed="rId10">
            <a:alphaModFix/>
          </a:blip>
          <a:stretch>
            <a:fillRect/>
          </a:stretch>
        </p:blipFill>
        <p:spPr>
          <a:xfrm>
            <a:off x="16201325" y="6567637"/>
            <a:ext cx="1474501" cy="810925"/>
          </a:xfrm>
          <a:prstGeom prst="rect">
            <a:avLst/>
          </a:prstGeom>
          <a:noFill/>
          <a:ln>
            <a:noFill/>
          </a:ln>
        </p:spPr>
      </p:pic>
      <p:pic>
        <p:nvPicPr>
          <p:cNvPr id="2258" name="Google Shape;2258;p227"/>
          <p:cNvPicPr preferRelativeResize="0"/>
          <p:nvPr/>
        </p:nvPicPr>
        <p:blipFill>
          <a:blip r:embed="rId11">
            <a:alphaModFix/>
          </a:blip>
          <a:stretch>
            <a:fillRect/>
          </a:stretch>
        </p:blipFill>
        <p:spPr>
          <a:xfrm>
            <a:off x="11772274" y="3848264"/>
            <a:ext cx="1383050" cy="896075"/>
          </a:xfrm>
          <a:prstGeom prst="rect">
            <a:avLst/>
          </a:prstGeom>
          <a:noFill/>
          <a:ln>
            <a:noFill/>
          </a:ln>
        </p:spPr>
      </p:pic>
      <p:pic>
        <p:nvPicPr>
          <p:cNvPr id="2259" name="Google Shape;2259;p227"/>
          <p:cNvPicPr preferRelativeResize="0"/>
          <p:nvPr/>
        </p:nvPicPr>
        <p:blipFill>
          <a:blip r:embed="rId12">
            <a:alphaModFix/>
          </a:blip>
          <a:stretch>
            <a:fillRect/>
          </a:stretch>
        </p:blipFill>
        <p:spPr>
          <a:xfrm>
            <a:off x="16351888" y="3811400"/>
            <a:ext cx="1173375" cy="969800"/>
          </a:xfrm>
          <a:prstGeom prst="rect">
            <a:avLst/>
          </a:prstGeom>
          <a:noFill/>
          <a:ln>
            <a:noFill/>
          </a:ln>
        </p:spPr>
      </p:pic>
      <p:pic>
        <p:nvPicPr>
          <p:cNvPr id="2260" name="Google Shape;2260;p227"/>
          <p:cNvPicPr preferRelativeResize="0"/>
          <p:nvPr/>
        </p:nvPicPr>
        <p:blipFill>
          <a:blip r:embed="rId13">
            <a:alphaModFix/>
          </a:blip>
          <a:stretch>
            <a:fillRect/>
          </a:stretch>
        </p:blipFill>
        <p:spPr>
          <a:xfrm>
            <a:off x="13834365" y="5391175"/>
            <a:ext cx="1558897" cy="623400"/>
          </a:xfrm>
          <a:prstGeom prst="rect">
            <a:avLst/>
          </a:prstGeom>
          <a:noFill/>
          <a:ln>
            <a:noFill/>
          </a:ln>
        </p:spPr>
      </p:pic>
      <p:pic>
        <p:nvPicPr>
          <p:cNvPr id="2261" name="Google Shape;2261;p227"/>
          <p:cNvPicPr preferRelativeResize="0"/>
          <p:nvPr/>
        </p:nvPicPr>
        <p:blipFill>
          <a:blip r:embed="rId14">
            <a:alphaModFix/>
          </a:blip>
          <a:stretch>
            <a:fillRect/>
          </a:stretch>
        </p:blipFill>
        <p:spPr>
          <a:xfrm>
            <a:off x="11989124" y="5217963"/>
            <a:ext cx="949340" cy="969800"/>
          </a:xfrm>
          <a:prstGeom prst="rect">
            <a:avLst/>
          </a:prstGeom>
          <a:noFill/>
          <a:ln>
            <a:noFill/>
          </a:ln>
        </p:spPr>
      </p:pic>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 3 imagens - 2 horizontais + 1 vertical" type="tx">
  <p:cSld name="TITLE_AND_BODY">
    <p:bg>
      <p:bgPr>
        <a:solidFill>
          <a:srgbClr val="FFFFFF"/>
        </a:solidFill>
      </p:bgPr>
    </p:bg>
    <p:spTree>
      <p:nvGrpSpPr>
        <p:cNvPr id="2262" name="Shape 2262"/>
        <p:cNvGrpSpPr/>
        <p:nvPr/>
      </p:nvGrpSpPr>
      <p:grpSpPr>
        <a:xfrm>
          <a:off x="0" y="0"/>
          <a:ext cx="0" cy="0"/>
          <a:chOff x="0" y="0"/>
          <a:chExt cx="0" cy="0"/>
        </a:xfrm>
      </p:grpSpPr>
      <p:sp>
        <p:nvSpPr>
          <p:cNvPr id="2263" name="Google Shape;2263;p228"/>
          <p:cNvSpPr/>
          <p:nvPr>
            <p:ph idx="2" type="pic"/>
          </p:nvPr>
        </p:nvSpPr>
        <p:spPr>
          <a:xfrm>
            <a:off x="457200" y="1519800"/>
            <a:ext cx="8573100" cy="7243200"/>
          </a:xfrm>
          <a:prstGeom prst="rect">
            <a:avLst/>
          </a:prstGeom>
          <a:noFill/>
          <a:ln>
            <a:noFill/>
          </a:ln>
        </p:spPr>
      </p:sp>
      <p:sp>
        <p:nvSpPr>
          <p:cNvPr id="2264" name="Google Shape;2264;p22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65" name="Google Shape;2265;p22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266" name="Google Shape;2266;p22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267" name="Google Shape;2267;p228"/>
          <p:cNvSpPr/>
          <p:nvPr>
            <p:ph idx="3" type="pic"/>
          </p:nvPr>
        </p:nvSpPr>
        <p:spPr>
          <a:xfrm>
            <a:off x="9257825" y="1521900"/>
            <a:ext cx="3544200" cy="7243200"/>
          </a:xfrm>
          <a:prstGeom prst="rect">
            <a:avLst/>
          </a:prstGeom>
          <a:noFill/>
          <a:ln>
            <a:noFill/>
          </a:ln>
        </p:spPr>
      </p:sp>
      <p:sp>
        <p:nvSpPr>
          <p:cNvPr id="2268" name="Google Shape;2268;p228"/>
          <p:cNvSpPr/>
          <p:nvPr>
            <p:ph idx="4" type="pic"/>
          </p:nvPr>
        </p:nvSpPr>
        <p:spPr>
          <a:xfrm>
            <a:off x="13029550" y="5790825"/>
            <a:ext cx="4801500" cy="2974200"/>
          </a:xfrm>
          <a:prstGeom prst="rect">
            <a:avLst/>
          </a:prstGeom>
          <a:noFill/>
          <a:ln>
            <a:noFill/>
          </a:ln>
        </p:spPr>
      </p:sp>
      <p:sp>
        <p:nvSpPr>
          <p:cNvPr id="2269" name="Google Shape;2269;p228"/>
          <p:cNvSpPr txBox="1"/>
          <p:nvPr>
            <p:ph idx="5"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270" name="Google Shape;2270;p22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 4 imagens - 2 horizontais + 2 verticais">
  <p:cSld name="TITLE_AND_BODY_2">
    <p:bg>
      <p:bgPr>
        <a:solidFill>
          <a:srgbClr val="FFFFFF"/>
        </a:solidFill>
      </p:bgPr>
    </p:bg>
    <p:spTree>
      <p:nvGrpSpPr>
        <p:cNvPr id="2271" name="Shape 2271"/>
        <p:cNvGrpSpPr/>
        <p:nvPr/>
      </p:nvGrpSpPr>
      <p:grpSpPr>
        <a:xfrm>
          <a:off x="0" y="0"/>
          <a:ext cx="0" cy="0"/>
          <a:chOff x="0" y="0"/>
          <a:chExt cx="0" cy="0"/>
        </a:xfrm>
      </p:grpSpPr>
      <p:sp>
        <p:nvSpPr>
          <p:cNvPr id="2272" name="Google Shape;2272;p229"/>
          <p:cNvSpPr/>
          <p:nvPr>
            <p:ph idx="2" type="pic"/>
          </p:nvPr>
        </p:nvSpPr>
        <p:spPr>
          <a:xfrm>
            <a:off x="457200" y="1519800"/>
            <a:ext cx="7315800" cy="7243200"/>
          </a:xfrm>
          <a:prstGeom prst="rect">
            <a:avLst/>
          </a:prstGeom>
          <a:noFill/>
          <a:ln>
            <a:noFill/>
          </a:ln>
        </p:spPr>
      </p:sp>
      <p:sp>
        <p:nvSpPr>
          <p:cNvPr id="2273" name="Google Shape;2273;p22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74" name="Google Shape;2274;p22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275" name="Google Shape;2275;p22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276" name="Google Shape;2276;p229"/>
          <p:cNvSpPr/>
          <p:nvPr>
            <p:ph idx="3" type="pic"/>
          </p:nvPr>
        </p:nvSpPr>
        <p:spPr>
          <a:xfrm>
            <a:off x="8000525" y="1521900"/>
            <a:ext cx="4801500" cy="7243200"/>
          </a:xfrm>
          <a:prstGeom prst="rect">
            <a:avLst/>
          </a:prstGeom>
          <a:noFill/>
          <a:ln>
            <a:noFill/>
          </a:ln>
        </p:spPr>
      </p:sp>
      <p:sp>
        <p:nvSpPr>
          <p:cNvPr id="2277" name="Google Shape;2277;p229"/>
          <p:cNvSpPr/>
          <p:nvPr>
            <p:ph idx="4" type="pic"/>
          </p:nvPr>
        </p:nvSpPr>
        <p:spPr>
          <a:xfrm>
            <a:off x="13029500" y="1521900"/>
            <a:ext cx="4801500" cy="3202200"/>
          </a:xfrm>
          <a:prstGeom prst="rect">
            <a:avLst/>
          </a:prstGeom>
          <a:noFill/>
          <a:ln>
            <a:noFill/>
          </a:ln>
        </p:spPr>
      </p:sp>
      <p:sp>
        <p:nvSpPr>
          <p:cNvPr id="2278" name="Google Shape;2278;p229"/>
          <p:cNvSpPr/>
          <p:nvPr>
            <p:ph idx="5" type="pic"/>
          </p:nvPr>
        </p:nvSpPr>
        <p:spPr>
          <a:xfrm>
            <a:off x="13029550" y="5562825"/>
            <a:ext cx="4801500" cy="3202200"/>
          </a:xfrm>
          <a:prstGeom prst="rect">
            <a:avLst/>
          </a:prstGeom>
          <a:noFill/>
          <a:ln>
            <a:noFill/>
          </a:ln>
        </p:spPr>
      </p:sp>
      <p:sp>
        <p:nvSpPr>
          <p:cNvPr id="2279" name="Google Shape;2279;p229"/>
          <p:cNvSpPr txBox="1"/>
          <p:nvPr>
            <p:ph idx="6"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280" name="Google Shape;2280;p22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 2 imagens horizontais">
  <p:cSld name="TITLE_AND_BODY_1">
    <p:bg>
      <p:bgPr>
        <a:solidFill>
          <a:srgbClr val="FFFFFF"/>
        </a:solidFill>
      </p:bgPr>
    </p:bg>
    <p:spTree>
      <p:nvGrpSpPr>
        <p:cNvPr id="2281" name="Shape 2281"/>
        <p:cNvGrpSpPr/>
        <p:nvPr/>
      </p:nvGrpSpPr>
      <p:grpSpPr>
        <a:xfrm>
          <a:off x="0" y="0"/>
          <a:ext cx="0" cy="0"/>
          <a:chOff x="0" y="0"/>
          <a:chExt cx="0" cy="0"/>
        </a:xfrm>
      </p:grpSpPr>
      <p:sp>
        <p:nvSpPr>
          <p:cNvPr id="2282" name="Google Shape;2282;p230"/>
          <p:cNvSpPr/>
          <p:nvPr>
            <p:ph idx="2" type="pic"/>
          </p:nvPr>
        </p:nvSpPr>
        <p:spPr>
          <a:xfrm>
            <a:off x="457200" y="1519800"/>
            <a:ext cx="8573100" cy="7243200"/>
          </a:xfrm>
          <a:prstGeom prst="rect">
            <a:avLst/>
          </a:prstGeom>
          <a:noFill/>
          <a:ln>
            <a:noFill/>
          </a:ln>
        </p:spPr>
      </p:sp>
      <p:sp>
        <p:nvSpPr>
          <p:cNvPr id="2283" name="Google Shape;2283;p23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84" name="Google Shape;2284;p23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285" name="Google Shape;2285;p23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286" name="Google Shape;2286;p230"/>
          <p:cNvSpPr/>
          <p:nvPr>
            <p:ph idx="3" type="pic"/>
          </p:nvPr>
        </p:nvSpPr>
        <p:spPr>
          <a:xfrm>
            <a:off x="9257825" y="1521900"/>
            <a:ext cx="8573100" cy="7243200"/>
          </a:xfrm>
          <a:prstGeom prst="rect">
            <a:avLst/>
          </a:prstGeom>
          <a:noFill/>
          <a:ln>
            <a:noFill/>
          </a:ln>
        </p:spPr>
      </p:sp>
      <p:sp>
        <p:nvSpPr>
          <p:cNvPr id="2287" name="Google Shape;2287;p230"/>
          <p:cNvSpPr txBox="1"/>
          <p:nvPr>
            <p:ph idx="4"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288" name="Google Shape;2288;p23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 2 imagens horizontais + 1 vertical">
  <p:cSld name="TITLE_AND_BODY_1_1">
    <p:bg>
      <p:bgPr>
        <a:solidFill>
          <a:srgbClr val="FFFFFF"/>
        </a:solidFill>
      </p:bgPr>
    </p:bg>
    <p:spTree>
      <p:nvGrpSpPr>
        <p:cNvPr id="2289" name="Shape 2289"/>
        <p:cNvGrpSpPr/>
        <p:nvPr/>
      </p:nvGrpSpPr>
      <p:grpSpPr>
        <a:xfrm>
          <a:off x="0" y="0"/>
          <a:ext cx="0" cy="0"/>
          <a:chOff x="0" y="0"/>
          <a:chExt cx="0" cy="0"/>
        </a:xfrm>
      </p:grpSpPr>
      <p:sp>
        <p:nvSpPr>
          <p:cNvPr id="2290" name="Google Shape;2290;p231"/>
          <p:cNvSpPr/>
          <p:nvPr>
            <p:ph idx="2" type="pic"/>
          </p:nvPr>
        </p:nvSpPr>
        <p:spPr>
          <a:xfrm>
            <a:off x="457200" y="1519800"/>
            <a:ext cx="7315800" cy="7243200"/>
          </a:xfrm>
          <a:prstGeom prst="rect">
            <a:avLst/>
          </a:prstGeom>
          <a:noFill/>
          <a:ln>
            <a:noFill/>
          </a:ln>
        </p:spPr>
      </p:sp>
      <p:sp>
        <p:nvSpPr>
          <p:cNvPr id="2291" name="Google Shape;2291;p23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292" name="Google Shape;2292;p23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293" name="Google Shape;2293;p23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294" name="Google Shape;2294;p231"/>
          <p:cNvSpPr/>
          <p:nvPr>
            <p:ph idx="3" type="pic"/>
          </p:nvPr>
        </p:nvSpPr>
        <p:spPr>
          <a:xfrm>
            <a:off x="11772275" y="1519800"/>
            <a:ext cx="7243200" cy="7243200"/>
          </a:xfrm>
          <a:prstGeom prst="rect">
            <a:avLst/>
          </a:prstGeom>
          <a:noFill/>
          <a:ln>
            <a:noFill/>
          </a:ln>
        </p:spPr>
      </p:sp>
      <p:sp>
        <p:nvSpPr>
          <p:cNvPr id="2295" name="Google Shape;2295;p231"/>
          <p:cNvSpPr/>
          <p:nvPr>
            <p:ph idx="4" type="pic"/>
          </p:nvPr>
        </p:nvSpPr>
        <p:spPr>
          <a:xfrm>
            <a:off x="8000575" y="1521900"/>
            <a:ext cx="3544200" cy="7243200"/>
          </a:xfrm>
          <a:prstGeom prst="rect">
            <a:avLst/>
          </a:prstGeom>
          <a:noFill/>
          <a:ln>
            <a:noFill/>
          </a:ln>
        </p:spPr>
      </p:sp>
      <p:sp>
        <p:nvSpPr>
          <p:cNvPr id="2296" name="Google Shape;2296;p231"/>
          <p:cNvSpPr txBox="1"/>
          <p:nvPr>
            <p:ph idx="5"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297" name="Google Shape;2297;p23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 2 imagens horizontais + 1 vertical">
  <p:cSld name="TITLE_AND_BODY_1_1_1">
    <p:bg>
      <p:bgPr>
        <a:solidFill>
          <a:srgbClr val="FFFFFF"/>
        </a:solidFill>
      </p:bgPr>
    </p:bg>
    <p:spTree>
      <p:nvGrpSpPr>
        <p:cNvPr id="2298" name="Shape 2298"/>
        <p:cNvGrpSpPr/>
        <p:nvPr/>
      </p:nvGrpSpPr>
      <p:grpSpPr>
        <a:xfrm>
          <a:off x="0" y="0"/>
          <a:ext cx="0" cy="0"/>
          <a:chOff x="0" y="0"/>
          <a:chExt cx="0" cy="0"/>
        </a:xfrm>
      </p:grpSpPr>
      <p:sp>
        <p:nvSpPr>
          <p:cNvPr id="2299" name="Google Shape;2299;p232"/>
          <p:cNvSpPr/>
          <p:nvPr>
            <p:ph idx="2" type="pic"/>
          </p:nvPr>
        </p:nvSpPr>
        <p:spPr>
          <a:xfrm>
            <a:off x="457200" y="1519800"/>
            <a:ext cx="6058500" cy="4043100"/>
          </a:xfrm>
          <a:prstGeom prst="rect">
            <a:avLst/>
          </a:prstGeom>
          <a:noFill/>
          <a:ln>
            <a:noFill/>
          </a:ln>
        </p:spPr>
      </p:sp>
      <p:sp>
        <p:nvSpPr>
          <p:cNvPr id="2300" name="Google Shape;2300;p23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01" name="Google Shape;2301;p23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02" name="Google Shape;2302;p23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03" name="Google Shape;2303;p232"/>
          <p:cNvSpPr/>
          <p:nvPr>
            <p:ph idx="3" type="pic"/>
          </p:nvPr>
        </p:nvSpPr>
        <p:spPr>
          <a:xfrm>
            <a:off x="6743350" y="1521900"/>
            <a:ext cx="4801500" cy="7243200"/>
          </a:xfrm>
          <a:prstGeom prst="rect">
            <a:avLst/>
          </a:prstGeom>
          <a:noFill/>
          <a:ln>
            <a:noFill/>
          </a:ln>
        </p:spPr>
      </p:sp>
      <p:sp>
        <p:nvSpPr>
          <p:cNvPr id="2304" name="Google Shape;2304;p232"/>
          <p:cNvSpPr/>
          <p:nvPr>
            <p:ph idx="4" type="pic"/>
          </p:nvPr>
        </p:nvSpPr>
        <p:spPr>
          <a:xfrm>
            <a:off x="11772500" y="4724100"/>
            <a:ext cx="6058500" cy="4043100"/>
          </a:xfrm>
          <a:prstGeom prst="rect">
            <a:avLst/>
          </a:prstGeom>
          <a:noFill/>
          <a:ln>
            <a:noFill/>
          </a:ln>
        </p:spPr>
      </p:sp>
      <p:sp>
        <p:nvSpPr>
          <p:cNvPr id="2305" name="Google Shape;2305;p232"/>
          <p:cNvSpPr txBox="1"/>
          <p:nvPr>
            <p:ph idx="5"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06" name="Google Shape;2306;p23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 Telco PT - Fundo amarelo">
  <p:cSld name="SECTION_HEADER_1_1_1_4_2_1">
    <p:bg>
      <p:bgPr>
        <a:solidFill>
          <a:srgbClr val="1B57FD"/>
        </a:solidFill>
      </p:bgPr>
    </p:bg>
    <p:spTree>
      <p:nvGrpSpPr>
        <p:cNvPr id="206" name="Shape 206"/>
        <p:cNvGrpSpPr/>
        <p:nvPr/>
      </p:nvGrpSpPr>
      <p:grpSpPr>
        <a:xfrm>
          <a:off x="0" y="0"/>
          <a:ext cx="0" cy="0"/>
          <a:chOff x="0" y="0"/>
          <a:chExt cx="0" cy="0"/>
        </a:xfrm>
      </p:grpSpPr>
      <p:pic>
        <p:nvPicPr>
          <p:cNvPr id="207" name="Google Shape;207;p24"/>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08" name="Google Shape;208;p2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cxnSp>
        <p:nvCxnSpPr>
          <p:cNvPr id="209" name="Google Shape;209;p24"/>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10" name="Google Shape;210;p2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11" name="Google Shape;211;p24"/>
          <p:cNvSpPr txBox="1"/>
          <p:nvPr/>
        </p:nvSpPr>
        <p:spPr>
          <a:xfrm>
            <a:off x="346692" y="209388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Telecom</a:t>
            </a:r>
            <a:endParaRPr sz="9000">
              <a:latin typeface="IBM Plex Sans"/>
              <a:ea typeface="IBM Plex Sans"/>
              <a:cs typeface="IBM Plex Sans"/>
              <a:sym typeface="IBM Plex Sans"/>
            </a:endParaRPr>
          </a:p>
          <a:p>
            <a:pPr indent="0" lvl="0" marL="0" rtl="0" algn="l">
              <a:lnSpc>
                <a:spcPct val="90000"/>
              </a:lnSpc>
              <a:spcBef>
                <a:spcPts val="0"/>
              </a:spcBef>
              <a:spcAft>
                <a:spcPts val="0"/>
              </a:spcAft>
              <a:buNone/>
            </a:pPr>
            <a:r>
              <a:t/>
            </a:r>
            <a:endParaRPr sz="9000">
              <a:latin typeface="IBM Plex Sans"/>
              <a:ea typeface="IBM Plex Sans"/>
              <a:cs typeface="IBM Plex Sans"/>
              <a:sym typeface="IBM Plex Sans"/>
            </a:endParaRPr>
          </a:p>
        </p:txBody>
      </p:sp>
      <p:sp>
        <p:nvSpPr>
          <p:cNvPr id="212" name="Google Shape;212;p24"/>
          <p:cNvSpPr txBox="1"/>
          <p:nvPr/>
        </p:nvSpPr>
        <p:spPr>
          <a:xfrm>
            <a:off x="5389690" y="5613675"/>
            <a:ext cx="3666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Antecipamos a Internet do Futuro com soluções inteligentes.</a:t>
            </a:r>
            <a:endParaRPr sz="2600">
              <a:latin typeface="IBM Plex Mono"/>
              <a:ea typeface="IBM Plex Mono"/>
              <a:cs typeface="IBM Plex Mono"/>
              <a:sym typeface="IBM Plex Mono"/>
            </a:endParaRPr>
          </a:p>
        </p:txBody>
      </p:sp>
      <p:sp>
        <p:nvSpPr>
          <p:cNvPr id="213" name="Google Shape;213;p24"/>
          <p:cNvSpPr txBox="1"/>
          <p:nvPr/>
        </p:nvSpPr>
        <p:spPr>
          <a:xfrm>
            <a:off x="10442404" y="5632315"/>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Investigamos e desenvolvemos soluções que permitam melhorar as redes e infraestruturas para acompanhar a evolução das telecomunicações e proporcionar o desenvolvimento de novos serviços e soluções inteligentes.</a:t>
            </a:r>
            <a:endParaRPr sz="2250">
              <a:latin typeface="IBM Plex Sans"/>
              <a:ea typeface="IBM Plex Sans"/>
              <a:cs typeface="IBM Plex Sans"/>
              <a:sym typeface="IBM Plex Sans"/>
            </a:endParaRPr>
          </a:p>
        </p:txBody>
      </p:sp>
      <p:pic>
        <p:nvPicPr>
          <p:cNvPr id="214" name="Google Shape;214;p24"/>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15" name="Google Shape;215;p2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 6 imagens horizontais">
  <p:cSld name="TITLE_AND_BODY_1_1_1_3">
    <p:bg>
      <p:bgPr>
        <a:solidFill>
          <a:srgbClr val="FFFFFF"/>
        </a:solidFill>
      </p:bgPr>
    </p:bg>
    <p:spTree>
      <p:nvGrpSpPr>
        <p:cNvPr id="2307" name="Shape 2307"/>
        <p:cNvGrpSpPr/>
        <p:nvPr/>
      </p:nvGrpSpPr>
      <p:grpSpPr>
        <a:xfrm>
          <a:off x="0" y="0"/>
          <a:ext cx="0" cy="0"/>
          <a:chOff x="0" y="0"/>
          <a:chExt cx="0" cy="0"/>
        </a:xfrm>
      </p:grpSpPr>
      <p:sp>
        <p:nvSpPr>
          <p:cNvPr id="2308" name="Google Shape;2308;p233"/>
          <p:cNvSpPr/>
          <p:nvPr>
            <p:ph idx="2" type="pic"/>
          </p:nvPr>
        </p:nvSpPr>
        <p:spPr>
          <a:xfrm>
            <a:off x="-60800" y="1519800"/>
            <a:ext cx="6576600" cy="4043100"/>
          </a:xfrm>
          <a:prstGeom prst="rect">
            <a:avLst/>
          </a:prstGeom>
          <a:noFill/>
          <a:ln>
            <a:noFill/>
          </a:ln>
        </p:spPr>
      </p:sp>
      <p:sp>
        <p:nvSpPr>
          <p:cNvPr id="2309" name="Google Shape;2309;p23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10" name="Google Shape;2310;p23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11" name="Google Shape;2311;p23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12" name="Google Shape;2312;p233"/>
          <p:cNvSpPr/>
          <p:nvPr>
            <p:ph idx="3" type="pic"/>
          </p:nvPr>
        </p:nvSpPr>
        <p:spPr>
          <a:xfrm>
            <a:off x="6743350" y="1521900"/>
            <a:ext cx="4801500" cy="4043100"/>
          </a:xfrm>
          <a:prstGeom prst="rect">
            <a:avLst/>
          </a:prstGeom>
          <a:noFill/>
          <a:ln>
            <a:noFill/>
          </a:ln>
        </p:spPr>
      </p:sp>
      <p:sp>
        <p:nvSpPr>
          <p:cNvPr id="2313" name="Google Shape;2313;p233"/>
          <p:cNvSpPr/>
          <p:nvPr>
            <p:ph idx="4" type="pic"/>
          </p:nvPr>
        </p:nvSpPr>
        <p:spPr>
          <a:xfrm>
            <a:off x="11772400" y="1521900"/>
            <a:ext cx="6058500" cy="4043100"/>
          </a:xfrm>
          <a:prstGeom prst="rect">
            <a:avLst/>
          </a:prstGeom>
          <a:noFill/>
          <a:ln>
            <a:noFill/>
          </a:ln>
        </p:spPr>
      </p:sp>
      <p:sp>
        <p:nvSpPr>
          <p:cNvPr id="2314" name="Google Shape;2314;p233"/>
          <p:cNvSpPr/>
          <p:nvPr>
            <p:ph idx="5" type="pic"/>
          </p:nvPr>
        </p:nvSpPr>
        <p:spPr>
          <a:xfrm>
            <a:off x="11772400" y="5790825"/>
            <a:ext cx="6576600" cy="3200100"/>
          </a:xfrm>
          <a:prstGeom prst="rect">
            <a:avLst/>
          </a:prstGeom>
          <a:noFill/>
          <a:ln>
            <a:noFill/>
          </a:ln>
        </p:spPr>
      </p:sp>
      <p:sp>
        <p:nvSpPr>
          <p:cNvPr id="2315" name="Google Shape;2315;p233"/>
          <p:cNvSpPr/>
          <p:nvPr>
            <p:ph idx="6" type="pic"/>
          </p:nvPr>
        </p:nvSpPr>
        <p:spPr>
          <a:xfrm>
            <a:off x="5486250" y="5790825"/>
            <a:ext cx="6058500" cy="3200100"/>
          </a:xfrm>
          <a:prstGeom prst="rect">
            <a:avLst/>
          </a:prstGeom>
          <a:noFill/>
          <a:ln>
            <a:noFill/>
          </a:ln>
        </p:spPr>
      </p:sp>
      <p:sp>
        <p:nvSpPr>
          <p:cNvPr id="2316" name="Google Shape;2316;p233"/>
          <p:cNvSpPr/>
          <p:nvPr>
            <p:ph idx="7" type="pic"/>
          </p:nvPr>
        </p:nvSpPr>
        <p:spPr>
          <a:xfrm>
            <a:off x="457100" y="5790825"/>
            <a:ext cx="4801500" cy="3200100"/>
          </a:xfrm>
          <a:prstGeom prst="rect">
            <a:avLst/>
          </a:prstGeom>
          <a:noFill/>
          <a:ln>
            <a:noFill/>
          </a:ln>
        </p:spPr>
      </p:sp>
      <p:sp>
        <p:nvSpPr>
          <p:cNvPr id="2317" name="Google Shape;2317;p233"/>
          <p:cNvSpPr txBox="1"/>
          <p:nvPr>
            <p:ph idx="8"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18" name="Google Shape;2318;p23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 4 imagens verticais">
  <p:cSld name="TITLE_AND_BODY_1_1_1_2">
    <p:bg>
      <p:bgPr>
        <a:solidFill>
          <a:srgbClr val="FFFFFF"/>
        </a:solidFill>
      </p:bgPr>
    </p:bg>
    <p:spTree>
      <p:nvGrpSpPr>
        <p:cNvPr id="2319" name="Shape 2319"/>
        <p:cNvGrpSpPr/>
        <p:nvPr/>
      </p:nvGrpSpPr>
      <p:grpSpPr>
        <a:xfrm>
          <a:off x="0" y="0"/>
          <a:ext cx="0" cy="0"/>
          <a:chOff x="0" y="0"/>
          <a:chExt cx="0" cy="0"/>
        </a:xfrm>
      </p:grpSpPr>
      <p:sp>
        <p:nvSpPr>
          <p:cNvPr id="2320" name="Google Shape;2320;p23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21" name="Google Shape;2321;p23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22" name="Google Shape;2322;p23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23" name="Google Shape;2323;p234"/>
          <p:cNvSpPr/>
          <p:nvPr>
            <p:ph idx="2" type="pic"/>
          </p:nvPr>
        </p:nvSpPr>
        <p:spPr>
          <a:xfrm>
            <a:off x="462075" y="1521900"/>
            <a:ext cx="4211400" cy="7243200"/>
          </a:xfrm>
          <a:prstGeom prst="rect">
            <a:avLst/>
          </a:prstGeom>
          <a:noFill/>
          <a:ln>
            <a:noFill/>
          </a:ln>
        </p:spPr>
      </p:sp>
      <p:sp>
        <p:nvSpPr>
          <p:cNvPr id="2324" name="Google Shape;2324;p234"/>
          <p:cNvSpPr/>
          <p:nvPr>
            <p:ph idx="3" type="pic"/>
          </p:nvPr>
        </p:nvSpPr>
        <p:spPr>
          <a:xfrm>
            <a:off x="13619400" y="1521900"/>
            <a:ext cx="4211400" cy="7243200"/>
          </a:xfrm>
          <a:prstGeom prst="rect">
            <a:avLst/>
          </a:prstGeom>
          <a:noFill/>
          <a:ln>
            <a:noFill/>
          </a:ln>
        </p:spPr>
      </p:sp>
      <p:sp>
        <p:nvSpPr>
          <p:cNvPr id="2325" name="Google Shape;2325;p234"/>
          <p:cNvSpPr/>
          <p:nvPr>
            <p:ph idx="4" type="pic"/>
          </p:nvPr>
        </p:nvSpPr>
        <p:spPr>
          <a:xfrm>
            <a:off x="4847850" y="1521900"/>
            <a:ext cx="4211400" cy="7243200"/>
          </a:xfrm>
          <a:prstGeom prst="rect">
            <a:avLst/>
          </a:prstGeom>
          <a:noFill/>
          <a:ln>
            <a:noFill/>
          </a:ln>
        </p:spPr>
      </p:sp>
      <p:sp>
        <p:nvSpPr>
          <p:cNvPr id="2326" name="Google Shape;2326;p234"/>
          <p:cNvSpPr/>
          <p:nvPr>
            <p:ph idx="5" type="pic"/>
          </p:nvPr>
        </p:nvSpPr>
        <p:spPr>
          <a:xfrm>
            <a:off x="9233625" y="1521900"/>
            <a:ext cx="4211400" cy="7243200"/>
          </a:xfrm>
          <a:prstGeom prst="rect">
            <a:avLst/>
          </a:prstGeom>
          <a:noFill/>
          <a:ln>
            <a:noFill/>
          </a:ln>
        </p:spPr>
      </p:sp>
      <p:sp>
        <p:nvSpPr>
          <p:cNvPr id="2327" name="Google Shape;2327;p234"/>
          <p:cNvSpPr txBox="1"/>
          <p:nvPr>
            <p:ph idx="6"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28" name="Google Shape;2328;p23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 1 imagem horizontal">
  <p:cSld name="TITLE_AND_BODY_1_1_1_1">
    <p:bg>
      <p:bgPr>
        <a:solidFill>
          <a:srgbClr val="FFFFFF"/>
        </a:solidFill>
      </p:bgPr>
    </p:bg>
    <p:spTree>
      <p:nvGrpSpPr>
        <p:cNvPr id="2329" name="Shape 2329"/>
        <p:cNvGrpSpPr/>
        <p:nvPr/>
      </p:nvGrpSpPr>
      <p:grpSpPr>
        <a:xfrm>
          <a:off x="0" y="0"/>
          <a:ext cx="0" cy="0"/>
          <a:chOff x="0" y="0"/>
          <a:chExt cx="0" cy="0"/>
        </a:xfrm>
      </p:grpSpPr>
      <p:sp>
        <p:nvSpPr>
          <p:cNvPr id="2330" name="Google Shape;2330;p235"/>
          <p:cNvSpPr/>
          <p:nvPr>
            <p:ph idx="2" type="pic"/>
          </p:nvPr>
        </p:nvSpPr>
        <p:spPr>
          <a:xfrm>
            <a:off x="457200" y="1519800"/>
            <a:ext cx="17373600" cy="7243200"/>
          </a:xfrm>
          <a:prstGeom prst="rect">
            <a:avLst/>
          </a:prstGeom>
          <a:noFill/>
          <a:ln>
            <a:noFill/>
          </a:ln>
        </p:spPr>
      </p:sp>
      <p:sp>
        <p:nvSpPr>
          <p:cNvPr id="2331" name="Google Shape;2331;p23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32" name="Google Shape;2332;p23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33" name="Google Shape;2333;p23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34" name="Google Shape;2334;p235"/>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35" name="Google Shape;2335;p235"/>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 1 imagem horizontal">
  <p:cSld name="TITLE_AND_BODY_1_1_1_1_1">
    <p:bg>
      <p:bgPr>
        <a:solidFill>
          <a:srgbClr val="FFFFFF"/>
        </a:solidFill>
      </p:bgPr>
    </p:bg>
    <p:spTree>
      <p:nvGrpSpPr>
        <p:cNvPr id="2336" name="Shape 2336"/>
        <p:cNvGrpSpPr/>
        <p:nvPr/>
      </p:nvGrpSpPr>
      <p:grpSpPr>
        <a:xfrm>
          <a:off x="0" y="0"/>
          <a:ext cx="0" cy="0"/>
          <a:chOff x="0" y="0"/>
          <a:chExt cx="0" cy="0"/>
        </a:xfrm>
      </p:grpSpPr>
      <p:sp>
        <p:nvSpPr>
          <p:cNvPr id="2337" name="Google Shape;2337;p236"/>
          <p:cNvSpPr/>
          <p:nvPr>
            <p:ph idx="2" type="pic"/>
          </p:nvPr>
        </p:nvSpPr>
        <p:spPr>
          <a:xfrm>
            <a:off x="457200" y="2590650"/>
            <a:ext cx="8573100" cy="6172200"/>
          </a:xfrm>
          <a:prstGeom prst="rect">
            <a:avLst/>
          </a:prstGeom>
          <a:noFill/>
          <a:ln>
            <a:noFill/>
          </a:ln>
        </p:spPr>
      </p:sp>
      <p:sp>
        <p:nvSpPr>
          <p:cNvPr id="2338" name="Google Shape;2338;p23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39" name="Google Shape;2339;p23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40" name="Google Shape;2340;p23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41" name="Google Shape;2341;p236"/>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42" name="Google Shape;2342;p23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 - Título + imagem horizontal">
  <p:cSld name="TITLE_AND_BODY_1_1_1_1_1_1">
    <p:bg>
      <p:bgPr>
        <a:solidFill>
          <a:srgbClr val="FFFFFF"/>
        </a:solidFill>
      </p:bgPr>
    </p:bg>
    <p:spTree>
      <p:nvGrpSpPr>
        <p:cNvPr id="2343" name="Shape 2343"/>
        <p:cNvGrpSpPr/>
        <p:nvPr/>
      </p:nvGrpSpPr>
      <p:grpSpPr>
        <a:xfrm>
          <a:off x="0" y="0"/>
          <a:ext cx="0" cy="0"/>
          <a:chOff x="0" y="0"/>
          <a:chExt cx="0" cy="0"/>
        </a:xfrm>
      </p:grpSpPr>
      <p:sp>
        <p:nvSpPr>
          <p:cNvPr id="2344" name="Google Shape;2344;p237"/>
          <p:cNvSpPr/>
          <p:nvPr>
            <p:ph idx="2" type="pic"/>
          </p:nvPr>
        </p:nvSpPr>
        <p:spPr>
          <a:xfrm>
            <a:off x="9257825" y="2590650"/>
            <a:ext cx="8573100" cy="6172200"/>
          </a:xfrm>
          <a:prstGeom prst="rect">
            <a:avLst/>
          </a:prstGeom>
          <a:noFill/>
          <a:ln>
            <a:noFill/>
          </a:ln>
        </p:spPr>
      </p:sp>
      <p:sp>
        <p:nvSpPr>
          <p:cNvPr id="2345" name="Google Shape;2345;p23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46" name="Google Shape;2346;p23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47" name="Google Shape;2347;p23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48" name="Google Shape;2348;p237"/>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49" name="Google Shape;2349;p237"/>
          <p:cNvSpPr txBox="1"/>
          <p:nvPr>
            <p:ph type="ctrTitle"/>
          </p:nvPr>
        </p:nvSpPr>
        <p:spPr>
          <a:xfrm>
            <a:off x="225575" y="20518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350" name="Google Shape;2350;p23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 - Título + texto + imagem horizontal">
  <p:cSld name="TITLE_AND_BODY_1_1_1_1_1_1_1">
    <p:bg>
      <p:bgPr>
        <a:solidFill>
          <a:srgbClr val="FFFFFF"/>
        </a:solidFill>
      </p:bgPr>
    </p:bg>
    <p:spTree>
      <p:nvGrpSpPr>
        <p:cNvPr id="2351" name="Shape 2351"/>
        <p:cNvGrpSpPr/>
        <p:nvPr/>
      </p:nvGrpSpPr>
      <p:grpSpPr>
        <a:xfrm>
          <a:off x="0" y="0"/>
          <a:ext cx="0" cy="0"/>
          <a:chOff x="0" y="0"/>
          <a:chExt cx="0" cy="0"/>
        </a:xfrm>
      </p:grpSpPr>
      <p:sp>
        <p:nvSpPr>
          <p:cNvPr id="2352" name="Google Shape;2352;p238"/>
          <p:cNvSpPr/>
          <p:nvPr>
            <p:ph idx="2" type="pic"/>
          </p:nvPr>
        </p:nvSpPr>
        <p:spPr>
          <a:xfrm>
            <a:off x="6743350" y="2362725"/>
            <a:ext cx="11087700" cy="6628200"/>
          </a:xfrm>
          <a:prstGeom prst="rect">
            <a:avLst/>
          </a:prstGeom>
          <a:noFill/>
          <a:ln>
            <a:noFill/>
          </a:ln>
        </p:spPr>
      </p:sp>
      <p:sp>
        <p:nvSpPr>
          <p:cNvPr id="2353" name="Google Shape;2353;p23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54" name="Google Shape;2354;p23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55" name="Google Shape;2355;p23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56" name="Google Shape;2356;p238"/>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57" name="Google Shape;2357;p238"/>
          <p:cNvSpPr txBox="1"/>
          <p:nvPr>
            <p:ph type="ctrTitle"/>
          </p:nvPr>
        </p:nvSpPr>
        <p:spPr>
          <a:xfrm>
            <a:off x="225575" y="2051825"/>
            <a:ext cx="6290100" cy="45777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358" name="Google Shape;2358;p238"/>
          <p:cNvSpPr txBox="1"/>
          <p:nvPr>
            <p:ph idx="4" type="subTitle"/>
          </p:nvPr>
        </p:nvSpPr>
        <p:spPr>
          <a:xfrm>
            <a:off x="265975" y="5535090"/>
            <a:ext cx="5220300" cy="34446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359" name="Google Shape;2359;p23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 - Título + imagem horizontal 2 1">
  <p:cSld name="TITLE_AND_BODY_1_1_1_1_1_1_1_1">
    <p:bg>
      <p:bgPr>
        <a:solidFill>
          <a:srgbClr val="FFFFFF"/>
        </a:solidFill>
      </p:bgPr>
    </p:bg>
    <p:spTree>
      <p:nvGrpSpPr>
        <p:cNvPr id="2360" name="Shape 2360"/>
        <p:cNvGrpSpPr/>
        <p:nvPr/>
      </p:nvGrpSpPr>
      <p:grpSpPr>
        <a:xfrm>
          <a:off x="0" y="0"/>
          <a:ext cx="0" cy="0"/>
          <a:chOff x="0" y="0"/>
          <a:chExt cx="0" cy="0"/>
        </a:xfrm>
      </p:grpSpPr>
      <p:sp>
        <p:nvSpPr>
          <p:cNvPr id="2361" name="Google Shape;2361;p239"/>
          <p:cNvSpPr/>
          <p:nvPr>
            <p:ph idx="2" type="pic"/>
          </p:nvPr>
        </p:nvSpPr>
        <p:spPr>
          <a:xfrm>
            <a:off x="6743350" y="2362725"/>
            <a:ext cx="11087700" cy="6628200"/>
          </a:xfrm>
          <a:prstGeom prst="rect">
            <a:avLst/>
          </a:prstGeom>
          <a:noFill/>
          <a:ln>
            <a:noFill/>
          </a:ln>
        </p:spPr>
      </p:sp>
      <p:sp>
        <p:nvSpPr>
          <p:cNvPr id="2362" name="Google Shape;2362;p23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63" name="Google Shape;2363;p23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64" name="Google Shape;2364;p23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65" name="Google Shape;2365;p239"/>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66" name="Google Shape;2366;p239"/>
          <p:cNvSpPr txBox="1"/>
          <p:nvPr>
            <p:ph type="ctrTitle"/>
          </p:nvPr>
        </p:nvSpPr>
        <p:spPr>
          <a:xfrm>
            <a:off x="225575" y="2051825"/>
            <a:ext cx="6290100" cy="67110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367" name="Google Shape;2367;p23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 Título + frase destaque + texto 1 coluna">
  <p:cSld name="CUSTOM">
    <p:bg>
      <p:bgPr>
        <a:solidFill>
          <a:srgbClr val="FFFFFF"/>
        </a:solidFill>
      </p:bgPr>
    </p:bg>
    <p:spTree>
      <p:nvGrpSpPr>
        <p:cNvPr id="2368" name="Shape 2368"/>
        <p:cNvGrpSpPr/>
        <p:nvPr/>
      </p:nvGrpSpPr>
      <p:grpSpPr>
        <a:xfrm>
          <a:off x="0" y="0"/>
          <a:ext cx="0" cy="0"/>
          <a:chOff x="0" y="0"/>
          <a:chExt cx="0" cy="0"/>
        </a:xfrm>
      </p:grpSpPr>
      <p:sp>
        <p:nvSpPr>
          <p:cNvPr id="2369" name="Google Shape;2369;p24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70" name="Google Shape;2370;p24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71" name="Google Shape;2371;p24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72" name="Google Shape;2372;p24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73" name="Google Shape;2373;p240"/>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374" name="Google Shape;2374;p240"/>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algn="ctr">
              <a:lnSpc>
                <a:spcPct val="100000"/>
              </a:lnSpc>
              <a:spcBef>
                <a:spcPts val="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2375" name="Google Shape;2375;p240"/>
          <p:cNvSpPr txBox="1"/>
          <p:nvPr>
            <p:ph idx="4" type="subTitle"/>
          </p:nvPr>
        </p:nvSpPr>
        <p:spPr>
          <a:xfrm>
            <a:off x="11568800" y="2109175"/>
            <a:ext cx="6261900" cy="61725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376" name="Google Shape;2376;p240"/>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77" name="Google Shape;2377;p24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 - Título + frase destaque + texto 2 colunas">
  <p:cSld name="CUSTOM_1">
    <p:bg>
      <p:bgPr>
        <a:solidFill>
          <a:srgbClr val="FFFFFF"/>
        </a:solidFill>
      </p:bgPr>
    </p:bg>
    <p:spTree>
      <p:nvGrpSpPr>
        <p:cNvPr id="2378" name="Shape 2378"/>
        <p:cNvGrpSpPr/>
        <p:nvPr/>
      </p:nvGrpSpPr>
      <p:grpSpPr>
        <a:xfrm>
          <a:off x="0" y="0"/>
          <a:ext cx="0" cy="0"/>
          <a:chOff x="0" y="0"/>
          <a:chExt cx="0" cy="0"/>
        </a:xfrm>
      </p:grpSpPr>
      <p:sp>
        <p:nvSpPr>
          <p:cNvPr id="2379" name="Google Shape;2379;p24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80" name="Google Shape;2380;p24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81" name="Google Shape;2381;p24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82" name="Google Shape;2382;p24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83" name="Google Shape;2383;p241"/>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384" name="Google Shape;2384;p241"/>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algn="ctr">
              <a:lnSpc>
                <a:spcPct val="100000"/>
              </a:lnSpc>
              <a:spcBef>
                <a:spcPts val="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2385" name="Google Shape;2385;p241"/>
          <p:cNvSpPr txBox="1"/>
          <p:nvPr>
            <p:ph idx="4" type="subTitle"/>
          </p:nvPr>
        </p:nvSpPr>
        <p:spPr>
          <a:xfrm>
            <a:off x="14095400" y="2109175"/>
            <a:ext cx="3735300" cy="61725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386" name="Google Shape;2386;p241"/>
          <p:cNvSpPr txBox="1"/>
          <p:nvPr>
            <p:ph idx="5" type="subTitle"/>
          </p:nvPr>
        </p:nvSpPr>
        <p:spPr>
          <a:xfrm>
            <a:off x="9066575" y="2109678"/>
            <a:ext cx="3735300" cy="61725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387" name="Google Shape;2387;p241"/>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88" name="Google Shape;2388;p24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 - Título + frase destaque + texto 2 colunas (pequenas)">
  <p:cSld name="CUSTOM_1_1">
    <p:bg>
      <p:bgPr>
        <a:solidFill>
          <a:srgbClr val="FFFFFF"/>
        </a:solidFill>
      </p:bgPr>
    </p:bg>
    <p:spTree>
      <p:nvGrpSpPr>
        <p:cNvPr id="2389" name="Shape 2389"/>
        <p:cNvGrpSpPr/>
        <p:nvPr/>
      </p:nvGrpSpPr>
      <p:grpSpPr>
        <a:xfrm>
          <a:off x="0" y="0"/>
          <a:ext cx="0" cy="0"/>
          <a:chOff x="0" y="0"/>
          <a:chExt cx="0" cy="0"/>
        </a:xfrm>
      </p:grpSpPr>
      <p:sp>
        <p:nvSpPr>
          <p:cNvPr id="2390" name="Google Shape;2390;p24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391" name="Google Shape;2391;p24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392" name="Google Shape;2392;p24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93" name="Google Shape;2393;p24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94" name="Google Shape;2394;p242"/>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395" name="Google Shape;2395;p242"/>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algn="ctr">
              <a:lnSpc>
                <a:spcPct val="100000"/>
              </a:lnSpc>
              <a:spcBef>
                <a:spcPts val="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2396" name="Google Shape;2396;p242"/>
          <p:cNvSpPr txBox="1"/>
          <p:nvPr>
            <p:ph idx="4" type="subTitle"/>
          </p:nvPr>
        </p:nvSpPr>
        <p:spPr>
          <a:xfrm>
            <a:off x="14095400" y="5562525"/>
            <a:ext cx="37353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397" name="Google Shape;2397;p242"/>
          <p:cNvSpPr txBox="1"/>
          <p:nvPr>
            <p:ph idx="5" type="subTitle"/>
          </p:nvPr>
        </p:nvSpPr>
        <p:spPr>
          <a:xfrm>
            <a:off x="9066575" y="5562902"/>
            <a:ext cx="37353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398" name="Google Shape;2398;p242"/>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399" name="Google Shape;2399;p24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 New Technologies - Fundo amarelo">
  <p:cSld name="SECTION_HEADER_1_1_2">
    <p:bg>
      <p:bgPr>
        <a:solidFill>
          <a:srgbClr val="1B57FD"/>
        </a:solidFill>
      </p:bgPr>
    </p:bg>
    <p:spTree>
      <p:nvGrpSpPr>
        <p:cNvPr id="216" name="Shape 216"/>
        <p:cNvGrpSpPr/>
        <p:nvPr/>
      </p:nvGrpSpPr>
      <p:grpSpPr>
        <a:xfrm>
          <a:off x="0" y="0"/>
          <a:ext cx="0" cy="0"/>
          <a:chOff x="0" y="0"/>
          <a:chExt cx="0" cy="0"/>
        </a:xfrm>
      </p:grpSpPr>
      <p:pic>
        <p:nvPicPr>
          <p:cNvPr id="217" name="Google Shape;217;p25"/>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18" name="Google Shape;218;p2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cxnSp>
        <p:nvCxnSpPr>
          <p:cNvPr id="219" name="Google Shape;219;p25"/>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20" name="Google Shape;220;p2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21" name="Google Shape;221;p25"/>
          <p:cNvSpPr txBox="1"/>
          <p:nvPr/>
        </p:nvSpPr>
        <p:spPr>
          <a:xfrm>
            <a:off x="5365375" y="5613685"/>
            <a:ext cx="46419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Every day there are new technological advances in the most diverse areas.</a:t>
            </a:r>
            <a:endParaRPr sz="2600">
              <a:latin typeface="IBM Plex Mono"/>
              <a:ea typeface="IBM Plex Mono"/>
              <a:cs typeface="IBM Plex Mono"/>
              <a:sym typeface="IBM Plex Mono"/>
            </a:endParaRPr>
          </a:p>
        </p:txBody>
      </p:sp>
      <p:sp>
        <p:nvSpPr>
          <p:cNvPr id="222" name="Google Shape;222;p25"/>
          <p:cNvSpPr txBox="1"/>
          <p:nvPr/>
        </p:nvSpPr>
        <p:spPr>
          <a:xfrm>
            <a:off x="10418085" y="5632315"/>
            <a:ext cx="46419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As an experienced technology company, we have the mission of being at the forefront of innovation and supporting companies and communities in creating new ideas that help make the World a better place.</a:t>
            </a:r>
            <a:endParaRPr sz="2250">
              <a:latin typeface="IBM Plex Sans"/>
              <a:ea typeface="IBM Plex Sans"/>
              <a:cs typeface="IBM Plex Sans"/>
              <a:sym typeface="IBM Plex Sans"/>
            </a:endParaRPr>
          </a:p>
        </p:txBody>
      </p:sp>
      <p:pic>
        <p:nvPicPr>
          <p:cNvPr id="223" name="Google Shape;223;p25"/>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24" name="Google Shape;224;p25"/>
          <p:cNvSpPr txBox="1"/>
          <p:nvPr/>
        </p:nvSpPr>
        <p:spPr>
          <a:xfrm>
            <a:off x="337775" y="208172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New Technologies</a:t>
            </a:r>
            <a:endParaRPr sz="9000">
              <a:solidFill>
                <a:schemeClr val="dk1"/>
              </a:solidFill>
              <a:latin typeface="IBM Plex Sans"/>
              <a:ea typeface="IBM Plex Sans"/>
              <a:cs typeface="IBM Plex Sans"/>
              <a:sym typeface="IBM Plex Sans"/>
            </a:endParaRPr>
          </a:p>
        </p:txBody>
      </p:sp>
      <p:sp>
        <p:nvSpPr>
          <p:cNvPr id="225" name="Google Shape;225;p2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 - Título + texto + imagem vertical + - Fundo branco">
  <p:cSld name="CUSTOM_1_1_1">
    <p:bg>
      <p:bgPr>
        <a:solidFill>
          <a:srgbClr val="FFFFFF"/>
        </a:solidFill>
      </p:bgPr>
    </p:bg>
    <p:spTree>
      <p:nvGrpSpPr>
        <p:cNvPr id="2400" name="Shape 2400"/>
        <p:cNvGrpSpPr/>
        <p:nvPr/>
      </p:nvGrpSpPr>
      <p:grpSpPr>
        <a:xfrm>
          <a:off x="0" y="0"/>
          <a:ext cx="0" cy="0"/>
          <a:chOff x="0" y="0"/>
          <a:chExt cx="0" cy="0"/>
        </a:xfrm>
      </p:grpSpPr>
      <p:sp>
        <p:nvSpPr>
          <p:cNvPr id="2401" name="Google Shape;2401;p243"/>
          <p:cNvSpPr/>
          <p:nvPr>
            <p:ph idx="2" type="pic"/>
          </p:nvPr>
        </p:nvSpPr>
        <p:spPr>
          <a:xfrm>
            <a:off x="6515725" y="3429450"/>
            <a:ext cx="3999300" cy="5561700"/>
          </a:xfrm>
          <a:prstGeom prst="rect">
            <a:avLst/>
          </a:prstGeom>
          <a:noFill/>
          <a:ln>
            <a:noFill/>
          </a:ln>
        </p:spPr>
      </p:sp>
      <p:sp>
        <p:nvSpPr>
          <p:cNvPr id="2402" name="Google Shape;2402;p24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403" name="Google Shape;2403;p24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04" name="Google Shape;2404;p24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05" name="Google Shape;2405;p243"/>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06" name="Google Shape;2406;p243"/>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407" name="Google Shape;2407;p243"/>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408" name="Google Shape;2408;p243"/>
          <p:cNvSpPr txBox="1"/>
          <p:nvPr>
            <p:ph idx="5" type="subTitle"/>
          </p:nvPr>
        </p:nvSpPr>
        <p:spPr>
          <a:xfrm>
            <a:off x="11580872" y="5538740"/>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1650"/>
              <a:buFont typeface="IBM Plex Sans"/>
              <a:buNone/>
              <a:defRPr sz="1650">
                <a:solidFill>
                  <a:schemeClr val="dk1"/>
                </a:solidFill>
                <a:latin typeface="IBM Plex Sans"/>
                <a:ea typeface="IBM Plex Sans"/>
                <a:cs typeface="IBM Plex Sans"/>
                <a:sym typeface="IBM Plex Sans"/>
              </a:defRPr>
            </a:lvl9pPr>
          </a:lstStyle>
          <a:p/>
        </p:txBody>
      </p:sp>
      <p:sp>
        <p:nvSpPr>
          <p:cNvPr id="2409" name="Google Shape;2409;p243"/>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10" name="Google Shape;2410;p24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 - Título + texto + imagem horizontal +  - Fundo branco">
  <p:cSld name="CUSTOM_1_1_1_4">
    <p:bg>
      <p:bgPr>
        <a:solidFill>
          <a:srgbClr val="FFFFFF"/>
        </a:solidFill>
      </p:bgPr>
    </p:bg>
    <p:spTree>
      <p:nvGrpSpPr>
        <p:cNvPr id="2411" name="Shape 2411"/>
        <p:cNvGrpSpPr/>
        <p:nvPr/>
      </p:nvGrpSpPr>
      <p:grpSpPr>
        <a:xfrm>
          <a:off x="0" y="0"/>
          <a:ext cx="0" cy="0"/>
          <a:chOff x="0" y="0"/>
          <a:chExt cx="0" cy="0"/>
        </a:xfrm>
      </p:grpSpPr>
      <p:sp>
        <p:nvSpPr>
          <p:cNvPr id="2412" name="Google Shape;2412;p244"/>
          <p:cNvSpPr/>
          <p:nvPr>
            <p:ph idx="2" type="pic"/>
          </p:nvPr>
        </p:nvSpPr>
        <p:spPr>
          <a:xfrm>
            <a:off x="4228900" y="4496175"/>
            <a:ext cx="6286200" cy="4267200"/>
          </a:xfrm>
          <a:prstGeom prst="rect">
            <a:avLst/>
          </a:prstGeom>
          <a:noFill/>
          <a:ln>
            <a:noFill/>
          </a:ln>
        </p:spPr>
      </p:sp>
      <p:sp>
        <p:nvSpPr>
          <p:cNvPr id="2413" name="Google Shape;2413;p24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414" name="Google Shape;2414;p24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15" name="Google Shape;2415;p24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16" name="Google Shape;2416;p244"/>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17" name="Google Shape;2417;p244"/>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418" name="Google Shape;2418;p244"/>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419" name="Google Shape;2419;p244"/>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20" name="Google Shape;2420;p244"/>
          <p:cNvSpPr txBox="1"/>
          <p:nvPr>
            <p:ph idx="6" type="subTitle"/>
          </p:nvPr>
        </p:nvSpPr>
        <p:spPr>
          <a:xfrm>
            <a:off x="11580872" y="5538740"/>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1650"/>
              <a:buFont typeface="IBM Plex Sans"/>
              <a:buNone/>
              <a:defRPr sz="1650">
                <a:solidFill>
                  <a:schemeClr val="dk1"/>
                </a:solidFill>
                <a:latin typeface="IBM Plex Sans"/>
                <a:ea typeface="IBM Plex Sans"/>
                <a:cs typeface="IBM Plex Sans"/>
                <a:sym typeface="IBM Plex Sans"/>
              </a:defRPr>
            </a:lvl9pPr>
          </a:lstStyle>
          <a:p/>
        </p:txBody>
      </p:sp>
      <p:sp>
        <p:nvSpPr>
          <p:cNvPr id="2421" name="Google Shape;2421;p24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 Título + texto + imagem horizontal +  - Fundo azul">
  <p:cSld name="CUSTOM_1_1_1_4_1">
    <p:bg>
      <p:bgPr>
        <a:solidFill>
          <a:srgbClr val="1B57FD"/>
        </a:solidFill>
      </p:bgPr>
    </p:bg>
    <p:spTree>
      <p:nvGrpSpPr>
        <p:cNvPr id="2422" name="Shape 2422"/>
        <p:cNvGrpSpPr/>
        <p:nvPr/>
      </p:nvGrpSpPr>
      <p:grpSpPr>
        <a:xfrm>
          <a:off x="0" y="0"/>
          <a:ext cx="0" cy="0"/>
          <a:chOff x="0" y="0"/>
          <a:chExt cx="0" cy="0"/>
        </a:xfrm>
      </p:grpSpPr>
      <p:sp>
        <p:nvSpPr>
          <p:cNvPr id="2423" name="Google Shape;2423;p245"/>
          <p:cNvSpPr/>
          <p:nvPr>
            <p:ph idx="2" type="pic"/>
          </p:nvPr>
        </p:nvSpPr>
        <p:spPr>
          <a:xfrm>
            <a:off x="4228900" y="4496175"/>
            <a:ext cx="6286200" cy="4267200"/>
          </a:xfrm>
          <a:prstGeom prst="rect">
            <a:avLst/>
          </a:prstGeom>
          <a:noFill/>
          <a:ln>
            <a:noFill/>
          </a:ln>
        </p:spPr>
      </p:sp>
      <p:sp>
        <p:nvSpPr>
          <p:cNvPr id="2424" name="Google Shape;2424;p24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425" name="Google Shape;2425;p245"/>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426" name="Google Shape;2426;p245"/>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9000"/>
              <a:buFont typeface="IBM Plex Sans"/>
              <a:buNone/>
              <a:defRPr sz="9000">
                <a:solidFill>
                  <a:srgbClr val="FFFFFF"/>
                </a:solidFill>
                <a:latin typeface="IBM Plex Sans"/>
                <a:ea typeface="IBM Plex Sans"/>
                <a:cs typeface="IBM Plex Sans"/>
                <a:sym typeface="IBM Plex Sans"/>
              </a:defRPr>
            </a:lvl1pPr>
            <a:lvl2pPr lvl="1" algn="ctr">
              <a:spcBef>
                <a:spcPts val="0"/>
              </a:spcBef>
              <a:spcAft>
                <a:spcPts val="0"/>
              </a:spcAft>
              <a:buClr>
                <a:srgbClr val="FFFFFF"/>
              </a:buClr>
              <a:buSzPts val="10400"/>
              <a:buNone/>
              <a:defRPr sz="10400">
                <a:solidFill>
                  <a:srgbClr val="FFFFFF"/>
                </a:solidFill>
              </a:defRPr>
            </a:lvl2pPr>
            <a:lvl3pPr lvl="2" algn="ctr">
              <a:spcBef>
                <a:spcPts val="0"/>
              </a:spcBef>
              <a:spcAft>
                <a:spcPts val="0"/>
              </a:spcAft>
              <a:buClr>
                <a:srgbClr val="FFFFFF"/>
              </a:buClr>
              <a:buSzPts val="10400"/>
              <a:buNone/>
              <a:defRPr sz="10400">
                <a:solidFill>
                  <a:srgbClr val="FFFFFF"/>
                </a:solidFill>
              </a:defRPr>
            </a:lvl3pPr>
            <a:lvl4pPr lvl="3" algn="ctr">
              <a:spcBef>
                <a:spcPts val="0"/>
              </a:spcBef>
              <a:spcAft>
                <a:spcPts val="0"/>
              </a:spcAft>
              <a:buClr>
                <a:srgbClr val="FFFFFF"/>
              </a:buClr>
              <a:buSzPts val="10400"/>
              <a:buNone/>
              <a:defRPr sz="10400">
                <a:solidFill>
                  <a:srgbClr val="FFFFFF"/>
                </a:solidFill>
              </a:defRPr>
            </a:lvl4pPr>
            <a:lvl5pPr lvl="4" algn="ctr">
              <a:spcBef>
                <a:spcPts val="0"/>
              </a:spcBef>
              <a:spcAft>
                <a:spcPts val="0"/>
              </a:spcAft>
              <a:buClr>
                <a:srgbClr val="FFFFFF"/>
              </a:buClr>
              <a:buSzPts val="10400"/>
              <a:buNone/>
              <a:defRPr sz="10400">
                <a:solidFill>
                  <a:srgbClr val="FFFFFF"/>
                </a:solidFill>
              </a:defRPr>
            </a:lvl5pPr>
            <a:lvl6pPr lvl="5" algn="ctr">
              <a:spcBef>
                <a:spcPts val="0"/>
              </a:spcBef>
              <a:spcAft>
                <a:spcPts val="0"/>
              </a:spcAft>
              <a:buClr>
                <a:srgbClr val="FFFFFF"/>
              </a:buClr>
              <a:buSzPts val="10400"/>
              <a:buNone/>
              <a:defRPr sz="10400">
                <a:solidFill>
                  <a:srgbClr val="FFFFFF"/>
                </a:solidFill>
              </a:defRPr>
            </a:lvl6pPr>
            <a:lvl7pPr lvl="6" algn="ctr">
              <a:spcBef>
                <a:spcPts val="0"/>
              </a:spcBef>
              <a:spcAft>
                <a:spcPts val="0"/>
              </a:spcAft>
              <a:buClr>
                <a:srgbClr val="FFFFFF"/>
              </a:buClr>
              <a:buSzPts val="10400"/>
              <a:buNone/>
              <a:defRPr sz="10400">
                <a:solidFill>
                  <a:srgbClr val="FFFFFF"/>
                </a:solidFill>
              </a:defRPr>
            </a:lvl7pPr>
            <a:lvl8pPr lvl="7" algn="ctr">
              <a:spcBef>
                <a:spcPts val="0"/>
              </a:spcBef>
              <a:spcAft>
                <a:spcPts val="0"/>
              </a:spcAft>
              <a:buClr>
                <a:srgbClr val="FFFFFF"/>
              </a:buClr>
              <a:buSzPts val="10400"/>
              <a:buNone/>
              <a:defRPr sz="10400">
                <a:solidFill>
                  <a:srgbClr val="FFFFFF"/>
                </a:solidFill>
              </a:defRPr>
            </a:lvl8pPr>
            <a:lvl9pPr lvl="8" algn="ctr">
              <a:spcBef>
                <a:spcPts val="0"/>
              </a:spcBef>
              <a:spcAft>
                <a:spcPts val="0"/>
              </a:spcAft>
              <a:buClr>
                <a:srgbClr val="FFFFFF"/>
              </a:buClr>
              <a:buSzPts val="10400"/>
              <a:buNone/>
              <a:defRPr sz="10400">
                <a:solidFill>
                  <a:srgbClr val="FFFFFF"/>
                </a:solidFill>
              </a:defRPr>
            </a:lvl9pPr>
          </a:lstStyle>
          <a:p/>
        </p:txBody>
      </p:sp>
      <p:sp>
        <p:nvSpPr>
          <p:cNvPr id="2427" name="Google Shape;2427;p245"/>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rgbClr val="FFFFFF"/>
              </a:buClr>
              <a:buSzPts val="2250"/>
              <a:buFont typeface="IBM Plex Sans"/>
              <a:buNone/>
              <a:defRPr sz="225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2800"/>
              <a:buFont typeface="IBM Plex Sans"/>
              <a:buNone/>
              <a:defRPr>
                <a:solidFill>
                  <a:srgbClr val="FFFFFF"/>
                </a:solidFill>
                <a:latin typeface="IBM Plex Sans"/>
                <a:ea typeface="IBM Plex Sans"/>
                <a:cs typeface="IBM Plex Sans"/>
                <a:sym typeface="IBM Plex Sans"/>
              </a:defRPr>
            </a:lvl9pPr>
          </a:lstStyle>
          <a:p/>
        </p:txBody>
      </p:sp>
      <p:sp>
        <p:nvSpPr>
          <p:cNvPr id="2428" name="Google Shape;2428;p245"/>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429" name="Google Shape;2429;p245"/>
          <p:cNvSpPr txBox="1"/>
          <p:nvPr>
            <p:ph idx="6" type="subTitle"/>
          </p:nvPr>
        </p:nvSpPr>
        <p:spPr>
          <a:xfrm>
            <a:off x="11580872" y="5538740"/>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1650"/>
              <a:buFont typeface="IBM Plex Sans"/>
              <a:buNone/>
              <a:defRPr sz="1650">
                <a:solidFill>
                  <a:srgbClr val="FFFFFF"/>
                </a:solidFill>
                <a:latin typeface="IBM Plex Sans"/>
                <a:ea typeface="IBM Plex Sans"/>
                <a:cs typeface="IBM Plex Sans"/>
                <a:sym typeface="IBM Plex Sans"/>
              </a:defRPr>
            </a:lvl9pPr>
          </a:lstStyle>
          <a:p/>
        </p:txBody>
      </p:sp>
      <p:cxnSp>
        <p:nvCxnSpPr>
          <p:cNvPr id="2430" name="Google Shape;2430;p245"/>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2431" name="Google Shape;2431;p245"/>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2432" name="Google Shape;2432;p245"/>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 - Título + texto + imagem vertical + - Fundo azul">
  <p:cSld name="CUSTOM_1_1_1_3">
    <p:bg>
      <p:bgPr>
        <a:solidFill>
          <a:srgbClr val="1B57FD"/>
        </a:solidFill>
      </p:bgPr>
    </p:bg>
    <p:spTree>
      <p:nvGrpSpPr>
        <p:cNvPr id="2433" name="Shape 2433"/>
        <p:cNvGrpSpPr/>
        <p:nvPr/>
      </p:nvGrpSpPr>
      <p:grpSpPr>
        <a:xfrm>
          <a:off x="0" y="0"/>
          <a:ext cx="0" cy="0"/>
          <a:chOff x="0" y="0"/>
          <a:chExt cx="0" cy="0"/>
        </a:xfrm>
      </p:grpSpPr>
      <p:sp>
        <p:nvSpPr>
          <p:cNvPr id="2434" name="Google Shape;2434;p246"/>
          <p:cNvSpPr/>
          <p:nvPr>
            <p:ph idx="2" type="pic"/>
          </p:nvPr>
        </p:nvSpPr>
        <p:spPr>
          <a:xfrm>
            <a:off x="6515725" y="3429450"/>
            <a:ext cx="3999300" cy="5561700"/>
          </a:xfrm>
          <a:prstGeom prst="rect">
            <a:avLst/>
          </a:prstGeom>
          <a:noFill/>
          <a:ln>
            <a:noFill/>
          </a:ln>
        </p:spPr>
      </p:sp>
      <p:sp>
        <p:nvSpPr>
          <p:cNvPr id="2435" name="Google Shape;2435;p24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436" name="Google Shape;2436;p246"/>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437" name="Google Shape;2437;p246"/>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438" name="Google Shape;2438;p246"/>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9000"/>
              <a:buFont typeface="IBM Plex Sans"/>
              <a:buNone/>
              <a:defRPr sz="9000">
                <a:solidFill>
                  <a:srgbClr val="FFFFFF"/>
                </a:solidFill>
                <a:latin typeface="IBM Plex Sans"/>
                <a:ea typeface="IBM Plex Sans"/>
                <a:cs typeface="IBM Plex Sans"/>
                <a:sym typeface="IBM Plex Sans"/>
              </a:defRPr>
            </a:lvl1pPr>
            <a:lvl2pPr lvl="1" algn="ctr">
              <a:spcBef>
                <a:spcPts val="0"/>
              </a:spcBef>
              <a:spcAft>
                <a:spcPts val="0"/>
              </a:spcAft>
              <a:buClr>
                <a:srgbClr val="FFFFFF"/>
              </a:buClr>
              <a:buSzPts val="10400"/>
              <a:buNone/>
              <a:defRPr sz="10400">
                <a:solidFill>
                  <a:srgbClr val="FFFFFF"/>
                </a:solidFill>
              </a:defRPr>
            </a:lvl2pPr>
            <a:lvl3pPr lvl="2" algn="ctr">
              <a:spcBef>
                <a:spcPts val="0"/>
              </a:spcBef>
              <a:spcAft>
                <a:spcPts val="0"/>
              </a:spcAft>
              <a:buClr>
                <a:srgbClr val="FFFFFF"/>
              </a:buClr>
              <a:buSzPts val="10400"/>
              <a:buNone/>
              <a:defRPr sz="10400">
                <a:solidFill>
                  <a:srgbClr val="FFFFFF"/>
                </a:solidFill>
              </a:defRPr>
            </a:lvl3pPr>
            <a:lvl4pPr lvl="3" algn="ctr">
              <a:spcBef>
                <a:spcPts val="0"/>
              </a:spcBef>
              <a:spcAft>
                <a:spcPts val="0"/>
              </a:spcAft>
              <a:buClr>
                <a:srgbClr val="FFFFFF"/>
              </a:buClr>
              <a:buSzPts val="10400"/>
              <a:buNone/>
              <a:defRPr sz="10400">
                <a:solidFill>
                  <a:srgbClr val="FFFFFF"/>
                </a:solidFill>
              </a:defRPr>
            </a:lvl4pPr>
            <a:lvl5pPr lvl="4" algn="ctr">
              <a:spcBef>
                <a:spcPts val="0"/>
              </a:spcBef>
              <a:spcAft>
                <a:spcPts val="0"/>
              </a:spcAft>
              <a:buClr>
                <a:srgbClr val="FFFFFF"/>
              </a:buClr>
              <a:buSzPts val="10400"/>
              <a:buNone/>
              <a:defRPr sz="10400">
                <a:solidFill>
                  <a:srgbClr val="FFFFFF"/>
                </a:solidFill>
              </a:defRPr>
            </a:lvl5pPr>
            <a:lvl6pPr lvl="5" algn="ctr">
              <a:spcBef>
                <a:spcPts val="0"/>
              </a:spcBef>
              <a:spcAft>
                <a:spcPts val="0"/>
              </a:spcAft>
              <a:buClr>
                <a:srgbClr val="FFFFFF"/>
              </a:buClr>
              <a:buSzPts val="10400"/>
              <a:buNone/>
              <a:defRPr sz="10400">
                <a:solidFill>
                  <a:srgbClr val="FFFFFF"/>
                </a:solidFill>
              </a:defRPr>
            </a:lvl6pPr>
            <a:lvl7pPr lvl="6" algn="ctr">
              <a:spcBef>
                <a:spcPts val="0"/>
              </a:spcBef>
              <a:spcAft>
                <a:spcPts val="0"/>
              </a:spcAft>
              <a:buClr>
                <a:srgbClr val="FFFFFF"/>
              </a:buClr>
              <a:buSzPts val="10400"/>
              <a:buNone/>
              <a:defRPr sz="10400">
                <a:solidFill>
                  <a:srgbClr val="FFFFFF"/>
                </a:solidFill>
              </a:defRPr>
            </a:lvl7pPr>
            <a:lvl8pPr lvl="7" algn="ctr">
              <a:spcBef>
                <a:spcPts val="0"/>
              </a:spcBef>
              <a:spcAft>
                <a:spcPts val="0"/>
              </a:spcAft>
              <a:buClr>
                <a:srgbClr val="FFFFFF"/>
              </a:buClr>
              <a:buSzPts val="10400"/>
              <a:buNone/>
              <a:defRPr sz="10400">
                <a:solidFill>
                  <a:srgbClr val="FFFFFF"/>
                </a:solidFill>
              </a:defRPr>
            </a:lvl8pPr>
            <a:lvl9pPr lvl="8" algn="ctr">
              <a:spcBef>
                <a:spcPts val="0"/>
              </a:spcBef>
              <a:spcAft>
                <a:spcPts val="0"/>
              </a:spcAft>
              <a:buClr>
                <a:srgbClr val="FFFFFF"/>
              </a:buClr>
              <a:buSzPts val="10400"/>
              <a:buNone/>
              <a:defRPr sz="10400">
                <a:solidFill>
                  <a:srgbClr val="FFFFFF"/>
                </a:solidFill>
              </a:defRPr>
            </a:lvl9pPr>
          </a:lstStyle>
          <a:p/>
        </p:txBody>
      </p:sp>
      <p:sp>
        <p:nvSpPr>
          <p:cNvPr id="2439" name="Google Shape;2439;p246"/>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rgbClr val="FFFFFF"/>
              </a:buClr>
              <a:buSzPts val="2250"/>
              <a:buFont typeface="IBM Plex Sans"/>
              <a:buNone/>
              <a:defRPr sz="225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2800"/>
              <a:buFont typeface="IBM Plex Sans"/>
              <a:buNone/>
              <a:defRPr>
                <a:solidFill>
                  <a:srgbClr val="FFFFFF"/>
                </a:solidFill>
                <a:latin typeface="IBM Plex Sans"/>
                <a:ea typeface="IBM Plex Sans"/>
                <a:cs typeface="IBM Plex Sans"/>
                <a:sym typeface="IBM Plex Sans"/>
              </a:defRPr>
            </a:lvl9pPr>
          </a:lstStyle>
          <a:p/>
        </p:txBody>
      </p:sp>
      <p:sp>
        <p:nvSpPr>
          <p:cNvPr id="2440" name="Google Shape;2440;p246"/>
          <p:cNvSpPr txBox="1"/>
          <p:nvPr>
            <p:ph idx="5" type="subTitle"/>
          </p:nvPr>
        </p:nvSpPr>
        <p:spPr>
          <a:xfrm>
            <a:off x="11580872" y="5538740"/>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1650"/>
              <a:buFont typeface="IBM Plex Sans"/>
              <a:buNone/>
              <a:defRPr sz="1650">
                <a:solidFill>
                  <a:srgbClr val="FFFFFF"/>
                </a:solidFill>
                <a:latin typeface="IBM Plex Sans"/>
                <a:ea typeface="IBM Plex Sans"/>
                <a:cs typeface="IBM Plex Sans"/>
                <a:sym typeface="IBM Plex Sans"/>
              </a:defRPr>
            </a:lvl9pPr>
          </a:lstStyle>
          <a:p/>
        </p:txBody>
      </p:sp>
      <p:sp>
        <p:nvSpPr>
          <p:cNvPr id="2441" name="Google Shape;2441;p246"/>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2442" name="Google Shape;2442;p246"/>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2443" name="Google Shape;2443;p24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 - Título + texto + imagem quadrado + ">
  <p:cSld name="CUSTOM_1_1_1_1">
    <p:bg>
      <p:bgPr>
        <a:solidFill>
          <a:srgbClr val="FFFFFF"/>
        </a:solidFill>
      </p:bgPr>
    </p:bg>
    <p:spTree>
      <p:nvGrpSpPr>
        <p:cNvPr id="2444" name="Shape 2444"/>
        <p:cNvGrpSpPr/>
        <p:nvPr/>
      </p:nvGrpSpPr>
      <p:grpSpPr>
        <a:xfrm>
          <a:off x="0" y="0"/>
          <a:ext cx="0" cy="0"/>
          <a:chOff x="0" y="0"/>
          <a:chExt cx="0" cy="0"/>
        </a:xfrm>
      </p:grpSpPr>
      <p:sp>
        <p:nvSpPr>
          <p:cNvPr id="2445" name="Google Shape;2445;p247"/>
          <p:cNvSpPr/>
          <p:nvPr>
            <p:ph idx="2" type="pic"/>
          </p:nvPr>
        </p:nvSpPr>
        <p:spPr>
          <a:xfrm>
            <a:off x="11772275" y="5790825"/>
            <a:ext cx="3200100" cy="3200100"/>
          </a:xfrm>
          <a:prstGeom prst="rect">
            <a:avLst/>
          </a:prstGeom>
          <a:noFill/>
          <a:ln>
            <a:noFill/>
          </a:ln>
        </p:spPr>
      </p:sp>
      <p:sp>
        <p:nvSpPr>
          <p:cNvPr id="2446" name="Google Shape;2446;p24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447" name="Google Shape;2447;p24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48" name="Google Shape;2448;p24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49" name="Google Shape;2449;p247"/>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50" name="Google Shape;2450;p247"/>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451" name="Google Shape;2451;p247"/>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452" name="Google Shape;2452;p247"/>
          <p:cNvSpPr txBox="1"/>
          <p:nvPr>
            <p:ph idx="5" type="subTitle"/>
          </p:nvPr>
        </p:nvSpPr>
        <p:spPr>
          <a:xfrm>
            <a:off x="11580872" y="482526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1650"/>
              <a:buFont typeface="IBM Plex Sans"/>
              <a:buNone/>
              <a:defRPr sz="1650">
                <a:solidFill>
                  <a:schemeClr val="dk1"/>
                </a:solidFill>
                <a:latin typeface="IBM Plex Sans"/>
                <a:ea typeface="IBM Plex Sans"/>
                <a:cs typeface="IBM Plex Sans"/>
                <a:sym typeface="IBM Plex Sans"/>
              </a:defRPr>
            </a:lvl9pPr>
          </a:lstStyle>
          <a:p/>
        </p:txBody>
      </p:sp>
      <p:sp>
        <p:nvSpPr>
          <p:cNvPr id="2453" name="Google Shape;2453;p247"/>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54" name="Google Shape;2454;p24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 Título + texto + ">
  <p:cSld name="CUSTOM_1_1_1_1_3">
    <p:bg>
      <p:bgPr>
        <a:solidFill>
          <a:srgbClr val="FFFFFF"/>
        </a:solidFill>
      </p:bgPr>
    </p:bg>
    <p:spTree>
      <p:nvGrpSpPr>
        <p:cNvPr id="2455" name="Shape 2455"/>
        <p:cNvGrpSpPr/>
        <p:nvPr/>
      </p:nvGrpSpPr>
      <p:grpSpPr>
        <a:xfrm>
          <a:off x="0" y="0"/>
          <a:ext cx="0" cy="0"/>
          <a:chOff x="0" y="0"/>
          <a:chExt cx="0" cy="0"/>
        </a:xfrm>
      </p:grpSpPr>
      <p:sp>
        <p:nvSpPr>
          <p:cNvPr id="2456" name="Google Shape;2456;p24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457" name="Google Shape;2457;p24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58" name="Google Shape;2458;p24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59" name="Google Shape;2459;p248"/>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60" name="Google Shape;2460;p248"/>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461" name="Google Shape;2461;p248"/>
          <p:cNvSpPr txBox="1"/>
          <p:nvPr>
            <p:ph idx="3"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462" name="Google Shape;2462;p248"/>
          <p:cNvSpPr txBox="1"/>
          <p:nvPr>
            <p:ph idx="4" type="subTitle"/>
          </p:nvPr>
        </p:nvSpPr>
        <p:spPr>
          <a:xfrm>
            <a:off x="11580872" y="5547736"/>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1650"/>
              <a:buFont typeface="IBM Plex Sans"/>
              <a:buNone/>
              <a:defRPr sz="1650">
                <a:solidFill>
                  <a:schemeClr val="dk1"/>
                </a:solidFill>
                <a:latin typeface="IBM Plex Sans"/>
                <a:ea typeface="IBM Plex Sans"/>
                <a:cs typeface="IBM Plex Sans"/>
                <a:sym typeface="IBM Plex Sans"/>
              </a:defRPr>
            </a:lvl9pPr>
          </a:lstStyle>
          <a:p/>
        </p:txBody>
      </p:sp>
      <p:sp>
        <p:nvSpPr>
          <p:cNvPr id="2463" name="Google Shape;2463;p248"/>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64" name="Google Shape;2464;p24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 - Título + texto 1 coluna">
  <p:cSld name="CUSTOM_1_1_1_1_3_1">
    <p:bg>
      <p:bgPr>
        <a:solidFill>
          <a:srgbClr val="FFFFFF"/>
        </a:solidFill>
      </p:bgPr>
    </p:bg>
    <p:spTree>
      <p:nvGrpSpPr>
        <p:cNvPr id="2465" name="Shape 2465"/>
        <p:cNvGrpSpPr/>
        <p:nvPr/>
      </p:nvGrpSpPr>
      <p:grpSpPr>
        <a:xfrm>
          <a:off x="0" y="0"/>
          <a:ext cx="0" cy="0"/>
          <a:chOff x="0" y="0"/>
          <a:chExt cx="0" cy="0"/>
        </a:xfrm>
      </p:grpSpPr>
      <p:sp>
        <p:nvSpPr>
          <p:cNvPr id="2466" name="Google Shape;2466;p24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467" name="Google Shape;2467;p24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68" name="Google Shape;2468;p24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69" name="Google Shape;2469;p249"/>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70" name="Google Shape;2470;p249"/>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471" name="Google Shape;2471;p249"/>
          <p:cNvSpPr txBox="1"/>
          <p:nvPr>
            <p:ph idx="3"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472" name="Google Shape;2472;p249"/>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73" name="Google Shape;2473;p24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 - Título + texto 1 coluna 2">
  <p:cSld name="CUSTOM_1_1_1_1_3_1_2">
    <p:bg>
      <p:bgPr>
        <a:solidFill>
          <a:srgbClr val="FFFFFF"/>
        </a:solidFill>
      </p:bgPr>
    </p:bg>
    <p:spTree>
      <p:nvGrpSpPr>
        <p:cNvPr id="2474" name="Shape 2474"/>
        <p:cNvGrpSpPr/>
        <p:nvPr/>
      </p:nvGrpSpPr>
      <p:grpSpPr>
        <a:xfrm>
          <a:off x="0" y="0"/>
          <a:ext cx="0" cy="0"/>
          <a:chOff x="0" y="0"/>
          <a:chExt cx="0" cy="0"/>
        </a:xfrm>
      </p:grpSpPr>
      <p:sp>
        <p:nvSpPr>
          <p:cNvPr id="2475" name="Google Shape;2475;p25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476" name="Google Shape;2476;p25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77" name="Google Shape;2477;p25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78" name="Google Shape;2478;p25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79" name="Google Shape;2479;p250"/>
          <p:cNvSpPr txBox="1"/>
          <p:nvPr>
            <p:ph type="ctrTitle"/>
          </p:nvPr>
        </p:nvSpPr>
        <p:spPr>
          <a:xfrm>
            <a:off x="212875" y="2001025"/>
            <a:ext cx="77877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480" name="Google Shape;2480;p250"/>
          <p:cNvSpPr txBox="1"/>
          <p:nvPr>
            <p:ph idx="3" type="subTitle"/>
          </p:nvPr>
        </p:nvSpPr>
        <p:spPr>
          <a:xfrm>
            <a:off x="9056775" y="2106075"/>
            <a:ext cx="87741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481" name="Google Shape;2481;p250"/>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82" name="Google Shape;2482;p25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 - Título + texto 2 colunas">
  <p:cSld name="CUSTOM_1_1_1_1_3_1_1">
    <p:bg>
      <p:bgPr>
        <a:solidFill>
          <a:srgbClr val="FFFFFF"/>
        </a:solidFill>
      </p:bgPr>
    </p:bg>
    <p:spTree>
      <p:nvGrpSpPr>
        <p:cNvPr id="2483" name="Shape 2483"/>
        <p:cNvGrpSpPr/>
        <p:nvPr/>
      </p:nvGrpSpPr>
      <p:grpSpPr>
        <a:xfrm>
          <a:off x="0" y="0"/>
          <a:ext cx="0" cy="0"/>
          <a:chOff x="0" y="0"/>
          <a:chExt cx="0" cy="0"/>
        </a:xfrm>
      </p:grpSpPr>
      <p:sp>
        <p:nvSpPr>
          <p:cNvPr id="2484" name="Google Shape;2484;p25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485" name="Google Shape;2485;p25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86" name="Google Shape;2486;p25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87" name="Google Shape;2487;p25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88" name="Google Shape;2488;p251"/>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489" name="Google Shape;2489;p251"/>
          <p:cNvSpPr txBox="1"/>
          <p:nvPr>
            <p:ph idx="3"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490" name="Google Shape;2490;p251"/>
          <p:cNvSpPr txBox="1"/>
          <p:nvPr>
            <p:ph idx="4" type="subTitle"/>
          </p:nvPr>
        </p:nvSpPr>
        <p:spPr>
          <a:xfrm>
            <a:off x="11580875" y="5322140"/>
            <a:ext cx="62499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491" name="Google Shape;2491;p251"/>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92" name="Google Shape;2492;p25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 - Título + texto 2 colunas 2">
  <p:cSld name="CUSTOM_1_1_1_1_3_1_1_1">
    <p:bg>
      <p:bgPr>
        <a:solidFill>
          <a:srgbClr val="FFFFFF"/>
        </a:solidFill>
      </p:bgPr>
    </p:bg>
    <p:spTree>
      <p:nvGrpSpPr>
        <p:cNvPr id="2493" name="Shape 2493"/>
        <p:cNvGrpSpPr/>
        <p:nvPr/>
      </p:nvGrpSpPr>
      <p:grpSpPr>
        <a:xfrm>
          <a:off x="0" y="0"/>
          <a:ext cx="0" cy="0"/>
          <a:chOff x="0" y="0"/>
          <a:chExt cx="0" cy="0"/>
        </a:xfrm>
      </p:grpSpPr>
      <p:sp>
        <p:nvSpPr>
          <p:cNvPr id="2494" name="Google Shape;2494;p25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495" name="Google Shape;2495;p25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96" name="Google Shape;2496;p25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97" name="Google Shape;2497;p25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498" name="Google Shape;2498;p252"/>
          <p:cNvSpPr txBox="1"/>
          <p:nvPr>
            <p:ph type="ctrTitle"/>
          </p:nvPr>
        </p:nvSpPr>
        <p:spPr>
          <a:xfrm>
            <a:off x="212875" y="2001025"/>
            <a:ext cx="77877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499" name="Google Shape;2499;p252"/>
          <p:cNvSpPr txBox="1"/>
          <p:nvPr>
            <p:ph idx="3" type="subTitle"/>
          </p:nvPr>
        </p:nvSpPr>
        <p:spPr>
          <a:xfrm>
            <a:off x="9065125" y="2106075"/>
            <a:ext cx="87657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500" name="Google Shape;2500;p252"/>
          <p:cNvSpPr txBox="1"/>
          <p:nvPr>
            <p:ph idx="4" type="subTitle"/>
          </p:nvPr>
        </p:nvSpPr>
        <p:spPr>
          <a:xfrm>
            <a:off x="9065125" y="5322150"/>
            <a:ext cx="8765700" cy="27192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501" name="Google Shape;2501;p252"/>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02" name="Google Shape;2502;p25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 Smart Cities - Fundo amarelo">
  <p:cSld name="SECTION_HEADER_1_1_1_5">
    <p:bg>
      <p:bgPr>
        <a:solidFill>
          <a:srgbClr val="1B57FD"/>
        </a:solidFill>
      </p:bgPr>
    </p:bg>
    <p:spTree>
      <p:nvGrpSpPr>
        <p:cNvPr id="226" name="Shape 226"/>
        <p:cNvGrpSpPr/>
        <p:nvPr/>
      </p:nvGrpSpPr>
      <p:grpSpPr>
        <a:xfrm>
          <a:off x="0" y="0"/>
          <a:ext cx="0" cy="0"/>
          <a:chOff x="0" y="0"/>
          <a:chExt cx="0" cy="0"/>
        </a:xfrm>
      </p:grpSpPr>
      <p:pic>
        <p:nvPicPr>
          <p:cNvPr id="227" name="Google Shape;227;p26"/>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28" name="Google Shape;228;p2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cxnSp>
        <p:nvCxnSpPr>
          <p:cNvPr id="229" name="Google Shape;229;p26"/>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30" name="Google Shape;230;p2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31" name="Google Shape;231;p26"/>
          <p:cNvSpPr txBox="1"/>
          <p:nvPr/>
        </p:nvSpPr>
        <p:spPr>
          <a:xfrm>
            <a:off x="6621050" y="4546875"/>
            <a:ext cx="36663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We believe in a sustainable world where people feel happy.</a:t>
            </a:r>
            <a:endParaRPr sz="2600">
              <a:latin typeface="IBM Plex Mono"/>
              <a:ea typeface="IBM Plex Mono"/>
              <a:cs typeface="IBM Plex Mono"/>
              <a:sym typeface="IBM Plex Mono"/>
            </a:endParaRPr>
          </a:p>
        </p:txBody>
      </p:sp>
      <p:sp>
        <p:nvSpPr>
          <p:cNvPr id="232" name="Google Shape;232;p26"/>
          <p:cNvSpPr txBox="1"/>
          <p:nvPr/>
        </p:nvSpPr>
        <p:spPr>
          <a:xfrm>
            <a:off x="11673763" y="4565515"/>
            <a:ext cx="4641900" cy="19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That's why we work every day to be leaders in Smart Cities and everything they involve: Environment, Mobility, Tourism, Energy and more.</a:t>
            </a:r>
            <a:endParaRPr sz="2250">
              <a:latin typeface="IBM Plex Sans"/>
              <a:ea typeface="IBM Plex Sans"/>
              <a:cs typeface="IBM Plex Sans"/>
              <a:sym typeface="IBM Plex Sans"/>
            </a:endParaRPr>
          </a:p>
        </p:txBody>
      </p:sp>
      <p:pic>
        <p:nvPicPr>
          <p:cNvPr id="233" name="Google Shape;233;p26"/>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34" name="Google Shape;234;p26"/>
          <p:cNvSpPr txBox="1"/>
          <p:nvPr/>
        </p:nvSpPr>
        <p:spPr>
          <a:xfrm>
            <a:off x="310213" y="2106047"/>
            <a:ext cx="85359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Smart Cities</a:t>
            </a:r>
            <a:endParaRPr sz="9000">
              <a:latin typeface="IBM Plex Sans"/>
              <a:ea typeface="IBM Plex Sans"/>
              <a:cs typeface="IBM Plex Sans"/>
              <a:sym typeface="IBM Plex Sans"/>
            </a:endParaRPr>
          </a:p>
        </p:txBody>
      </p:sp>
      <p:sp>
        <p:nvSpPr>
          <p:cNvPr id="235" name="Google Shape;235;p2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 - Título + imagem vertical + tabela">
  <p:cSld name="CUSTOM_1_1_1_1_2">
    <p:bg>
      <p:bgPr>
        <a:solidFill>
          <a:srgbClr val="FFFFFF"/>
        </a:solidFill>
      </p:bgPr>
    </p:bg>
    <p:spTree>
      <p:nvGrpSpPr>
        <p:cNvPr id="2503" name="Shape 2503"/>
        <p:cNvGrpSpPr/>
        <p:nvPr/>
      </p:nvGrpSpPr>
      <p:grpSpPr>
        <a:xfrm>
          <a:off x="0" y="0"/>
          <a:ext cx="0" cy="0"/>
          <a:chOff x="0" y="0"/>
          <a:chExt cx="0" cy="0"/>
        </a:xfrm>
      </p:grpSpPr>
      <p:sp>
        <p:nvSpPr>
          <p:cNvPr id="2504" name="Google Shape;2504;p253"/>
          <p:cNvSpPr/>
          <p:nvPr>
            <p:ph idx="2" type="pic"/>
          </p:nvPr>
        </p:nvSpPr>
        <p:spPr>
          <a:xfrm>
            <a:off x="4228900" y="3657375"/>
            <a:ext cx="4801500" cy="5333700"/>
          </a:xfrm>
          <a:prstGeom prst="rect">
            <a:avLst/>
          </a:prstGeom>
          <a:noFill/>
          <a:ln>
            <a:noFill/>
          </a:ln>
        </p:spPr>
      </p:sp>
      <p:sp>
        <p:nvSpPr>
          <p:cNvPr id="2505" name="Google Shape;2505;p25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06" name="Google Shape;2506;p25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07" name="Google Shape;2507;p25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08" name="Google Shape;2508;p253"/>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09" name="Google Shape;2509;p253"/>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10" name="Google Shape;2510;p253"/>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11" name="Google Shape;2511;p25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 - Título + imagem horizontal + tabela">
  <p:cSld name="CUSTOM_1_1_1_1_2_2">
    <p:bg>
      <p:bgPr>
        <a:solidFill>
          <a:srgbClr val="FFFFFF"/>
        </a:solidFill>
      </p:bgPr>
    </p:bg>
    <p:spTree>
      <p:nvGrpSpPr>
        <p:cNvPr id="2512" name="Shape 2512"/>
        <p:cNvGrpSpPr/>
        <p:nvPr/>
      </p:nvGrpSpPr>
      <p:grpSpPr>
        <a:xfrm>
          <a:off x="0" y="0"/>
          <a:ext cx="0" cy="0"/>
          <a:chOff x="0" y="0"/>
          <a:chExt cx="0" cy="0"/>
        </a:xfrm>
      </p:grpSpPr>
      <p:sp>
        <p:nvSpPr>
          <p:cNvPr id="2513" name="Google Shape;2513;p254"/>
          <p:cNvSpPr/>
          <p:nvPr>
            <p:ph idx="2" type="pic"/>
          </p:nvPr>
        </p:nvSpPr>
        <p:spPr>
          <a:xfrm>
            <a:off x="2971650" y="4724100"/>
            <a:ext cx="6058800" cy="4266900"/>
          </a:xfrm>
          <a:prstGeom prst="rect">
            <a:avLst/>
          </a:prstGeom>
          <a:noFill/>
          <a:ln>
            <a:noFill/>
          </a:ln>
        </p:spPr>
      </p:sp>
      <p:sp>
        <p:nvSpPr>
          <p:cNvPr id="2514" name="Google Shape;2514;p25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15" name="Google Shape;2515;p25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16" name="Google Shape;2516;p25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17" name="Google Shape;2517;p254"/>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18" name="Google Shape;2518;p254"/>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19" name="Google Shape;2519;p254"/>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20" name="Google Shape;2520;p25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 - Título + tabela">
  <p:cSld name="CUSTOM_1_1_1_1_2_2_1">
    <p:bg>
      <p:bgPr>
        <a:solidFill>
          <a:srgbClr val="FFFFFF"/>
        </a:solidFill>
      </p:bgPr>
    </p:bg>
    <p:spTree>
      <p:nvGrpSpPr>
        <p:cNvPr id="2521" name="Shape 2521"/>
        <p:cNvGrpSpPr/>
        <p:nvPr/>
      </p:nvGrpSpPr>
      <p:grpSpPr>
        <a:xfrm>
          <a:off x="0" y="0"/>
          <a:ext cx="0" cy="0"/>
          <a:chOff x="0" y="0"/>
          <a:chExt cx="0" cy="0"/>
        </a:xfrm>
      </p:grpSpPr>
      <p:sp>
        <p:nvSpPr>
          <p:cNvPr id="2522" name="Google Shape;2522;p25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23" name="Google Shape;2523;p25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24" name="Google Shape;2524;p25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25" name="Google Shape;2525;p25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26" name="Google Shape;2526;p255"/>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27" name="Google Shape;2527;p255"/>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28" name="Google Shape;2528;p255"/>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 - Título + subtítulo + imagem horizontal">
  <p:cSld name="CUSTOM_1_1_1_1_2_1">
    <p:bg>
      <p:bgPr>
        <a:solidFill>
          <a:srgbClr val="FFFFFF"/>
        </a:solidFill>
      </p:bgPr>
    </p:bg>
    <p:spTree>
      <p:nvGrpSpPr>
        <p:cNvPr id="2529" name="Shape 2529"/>
        <p:cNvGrpSpPr/>
        <p:nvPr/>
      </p:nvGrpSpPr>
      <p:grpSpPr>
        <a:xfrm>
          <a:off x="0" y="0"/>
          <a:ext cx="0" cy="0"/>
          <a:chOff x="0" y="0"/>
          <a:chExt cx="0" cy="0"/>
        </a:xfrm>
      </p:grpSpPr>
      <p:sp>
        <p:nvSpPr>
          <p:cNvPr id="2530" name="Google Shape;2530;p256"/>
          <p:cNvSpPr/>
          <p:nvPr>
            <p:ph idx="2" type="pic"/>
          </p:nvPr>
        </p:nvSpPr>
        <p:spPr>
          <a:xfrm>
            <a:off x="9257825" y="3657375"/>
            <a:ext cx="8574000" cy="5333700"/>
          </a:xfrm>
          <a:prstGeom prst="rect">
            <a:avLst/>
          </a:prstGeom>
          <a:noFill/>
          <a:ln>
            <a:noFill/>
          </a:ln>
        </p:spPr>
      </p:sp>
      <p:sp>
        <p:nvSpPr>
          <p:cNvPr id="2531" name="Google Shape;2531;p25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32" name="Google Shape;2532;p25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33" name="Google Shape;2533;p25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34" name="Google Shape;2534;p256"/>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35" name="Google Shape;2535;p256"/>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36" name="Google Shape;2536;p256"/>
          <p:cNvSpPr txBox="1"/>
          <p:nvPr>
            <p:ph idx="4" type="ctrTitle"/>
          </p:nvPr>
        </p:nvSpPr>
        <p:spPr>
          <a:xfrm>
            <a:off x="9042025" y="2102625"/>
            <a:ext cx="8574000" cy="14283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4500"/>
              <a:buFont typeface="IBM Plex Sans"/>
              <a:buNone/>
              <a:defRPr sz="45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37" name="Google Shape;2537;p256"/>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38" name="Google Shape;2538;p25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 - Título + subtítulo + 2 imagens verticais">
  <p:cSld name="CUSTOM_1_1_1_1_2_1_1">
    <p:bg>
      <p:bgPr>
        <a:solidFill>
          <a:srgbClr val="FFFFFF"/>
        </a:solidFill>
      </p:bgPr>
    </p:bg>
    <p:spTree>
      <p:nvGrpSpPr>
        <p:cNvPr id="2539" name="Shape 2539"/>
        <p:cNvGrpSpPr/>
        <p:nvPr/>
      </p:nvGrpSpPr>
      <p:grpSpPr>
        <a:xfrm>
          <a:off x="0" y="0"/>
          <a:ext cx="0" cy="0"/>
          <a:chOff x="0" y="0"/>
          <a:chExt cx="0" cy="0"/>
        </a:xfrm>
      </p:grpSpPr>
      <p:sp>
        <p:nvSpPr>
          <p:cNvPr id="2540" name="Google Shape;2540;p257"/>
          <p:cNvSpPr/>
          <p:nvPr>
            <p:ph idx="2" type="pic"/>
          </p:nvPr>
        </p:nvSpPr>
        <p:spPr>
          <a:xfrm>
            <a:off x="9257825" y="3657375"/>
            <a:ext cx="3771600" cy="5105700"/>
          </a:xfrm>
          <a:prstGeom prst="rect">
            <a:avLst/>
          </a:prstGeom>
          <a:noFill/>
          <a:ln>
            <a:noFill/>
          </a:ln>
        </p:spPr>
      </p:sp>
      <p:sp>
        <p:nvSpPr>
          <p:cNvPr id="2541" name="Google Shape;2541;p25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42" name="Google Shape;2542;p25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43" name="Google Shape;2543;p25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44" name="Google Shape;2544;p257"/>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45" name="Google Shape;2545;p257"/>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46" name="Google Shape;2546;p257"/>
          <p:cNvSpPr txBox="1"/>
          <p:nvPr>
            <p:ph idx="4" type="ctrTitle"/>
          </p:nvPr>
        </p:nvSpPr>
        <p:spPr>
          <a:xfrm>
            <a:off x="9041925" y="2097775"/>
            <a:ext cx="8574000" cy="14283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4500"/>
              <a:buFont typeface="IBM Plex Sans"/>
              <a:buNone/>
              <a:defRPr sz="45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47" name="Google Shape;2547;p257"/>
          <p:cNvSpPr/>
          <p:nvPr>
            <p:ph idx="5" type="pic"/>
          </p:nvPr>
        </p:nvSpPr>
        <p:spPr>
          <a:xfrm>
            <a:off x="14059025" y="3657375"/>
            <a:ext cx="3771600" cy="5105700"/>
          </a:xfrm>
          <a:prstGeom prst="rect">
            <a:avLst/>
          </a:prstGeom>
          <a:noFill/>
          <a:ln>
            <a:noFill/>
          </a:ln>
        </p:spPr>
      </p:sp>
      <p:sp>
        <p:nvSpPr>
          <p:cNvPr id="2548" name="Google Shape;2548;p257"/>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49" name="Google Shape;2549;p25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 - Texto 2 colunas + imagem horizontal">
  <p:cSld name="CUSTOM_1_1_1_1_1">
    <p:bg>
      <p:bgPr>
        <a:solidFill>
          <a:srgbClr val="FFFFFF"/>
        </a:solidFill>
      </p:bgPr>
    </p:bg>
    <p:spTree>
      <p:nvGrpSpPr>
        <p:cNvPr id="2550" name="Shape 2550"/>
        <p:cNvGrpSpPr/>
        <p:nvPr/>
      </p:nvGrpSpPr>
      <p:grpSpPr>
        <a:xfrm>
          <a:off x="0" y="0"/>
          <a:ext cx="0" cy="0"/>
          <a:chOff x="0" y="0"/>
          <a:chExt cx="0" cy="0"/>
        </a:xfrm>
      </p:grpSpPr>
      <p:sp>
        <p:nvSpPr>
          <p:cNvPr id="2551" name="Google Shape;2551;p258"/>
          <p:cNvSpPr/>
          <p:nvPr>
            <p:ph idx="2" type="pic"/>
          </p:nvPr>
        </p:nvSpPr>
        <p:spPr>
          <a:xfrm>
            <a:off x="4228900" y="5790822"/>
            <a:ext cx="4799400" cy="3200100"/>
          </a:xfrm>
          <a:prstGeom prst="rect">
            <a:avLst/>
          </a:prstGeom>
          <a:noFill/>
          <a:ln>
            <a:noFill/>
          </a:ln>
        </p:spPr>
      </p:sp>
      <p:sp>
        <p:nvSpPr>
          <p:cNvPr id="2552" name="Google Shape;2552;p25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53" name="Google Shape;2553;p25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54" name="Google Shape;2554;p25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55" name="Google Shape;2555;p258"/>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56" name="Google Shape;2556;p258"/>
          <p:cNvSpPr txBox="1"/>
          <p:nvPr>
            <p:ph idx="4" type="subTitle"/>
          </p:nvPr>
        </p:nvSpPr>
        <p:spPr>
          <a:xfrm>
            <a:off x="265975" y="2118250"/>
            <a:ext cx="8764200" cy="47394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557" name="Google Shape;2557;p258"/>
          <p:cNvSpPr txBox="1"/>
          <p:nvPr>
            <p:ph idx="5" type="subTitle"/>
          </p:nvPr>
        </p:nvSpPr>
        <p:spPr>
          <a:xfrm>
            <a:off x="9054500" y="2118250"/>
            <a:ext cx="87642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558" name="Google Shape;2558;p258"/>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59" name="Google Shape;2559;p25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 - Texto 1 coluna + imagem horizontal">
  <p:cSld name="CUSTOM_1_1_1_1_1_3">
    <p:bg>
      <p:bgPr>
        <a:solidFill>
          <a:srgbClr val="FFFFFF"/>
        </a:solidFill>
      </p:bgPr>
    </p:bg>
    <p:spTree>
      <p:nvGrpSpPr>
        <p:cNvPr id="2560" name="Shape 2560"/>
        <p:cNvGrpSpPr/>
        <p:nvPr/>
      </p:nvGrpSpPr>
      <p:grpSpPr>
        <a:xfrm>
          <a:off x="0" y="0"/>
          <a:ext cx="0" cy="0"/>
          <a:chOff x="0" y="0"/>
          <a:chExt cx="0" cy="0"/>
        </a:xfrm>
      </p:grpSpPr>
      <p:sp>
        <p:nvSpPr>
          <p:cNvPr id="2561" name="Google Shape;2561;p259"/>
          <p:cNvSpPr/>
          <p:nvPr>
            <p:ph idx="2" type="pic"/>
          </p:nvPr>
        </p:nvSpPr>
        <p:spPr>
          <a:xfrm>
            <a:off x="6743350" y="2362725"/>
            <a:ext cx="11085600" cy="6400200"/>
          </a:xfrm>
          <a:prstGeom prst="rect">
            <a:avLst/>
          </a:prstGeom>
          <a:noFill/>
          <a:ln>
            <a:noFill/>
          </a:ln>
        </p:spPr>
      </p:sp>
      <p:sp>
        <p:nvSpPr>
          <p:cNvPr id="2562" name="Google Shape;2562;p25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63" name="Google Shape;2563;p25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64" name="Google Shape;2564;p25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65" name="Google Shape;2565;p259"/>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66" name="Google Shape;2566;p259"/>
          <p:cNvSpPr txBox="1"/>
          <p:nvPr>
            <p:ph idx="4" type="subTitle"/>
          </p:nvPr>
        </p:nvSpPr>
        <p:spPr>
          <a:xfrm>
            <a:off x="265975" y="2118250"/>
            <a:ext cx="5220300" cy="66447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567" name="Google Shape;2567;p259"/>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68" name="Google Shape;2568;p25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 - Título + texto 1 coluna + imagem horizontal 1">
  <p:cSld name="CUSTOM_1_1_1_1_1_3_2">
    <p:bg>
      <p:bgPr>
        <a:solidFill>
          <a:srgbClr val="FFFFFF"/>
        </a:solidFill>
      </p:bgPr>
    </p:bg>
    <p:spTree>
      <p:nvGrpSpPr>
        <p:cNvPr id="2569" name="Shape 2569"/>
        <p:cNvGrpSpPr/>
        <p:nvPr/>
      </p:nvGrpSpPr>
      <p:grpSpPr>
        <a:xfrm>
          <a:off x="0" y="0"/>
          <a:ext cx="0" cy="0"/>
          <a:chOff x="0" y="0"/>
          <a:chExt cx="0" cy="0"/>
        </a:xfrm>
      </p:grpSpPr>
      <p:sp>
        <p:nvSpPr>
          <p:cNvPr id="2570" name="Google Shape;2570;p260"/>
          <p:cNvSpPr/>
          <p:nvPr>
            <p:ph idx="2" type="pic"/>
          </p:nvPr>
        </p:nvSpPr>
        <p:spPr>
          <a:xfrm>
            <a:off x="6743350" y="2362725"/>
            <a:ext cx="11085600" cy="6400200"/>
          </a:xfrm>
          <a:prstGeom prst="rect">
            <a:avLst/>
          </a:prstGeom>
          <a:noFill/>
          <a:ln>
            <a:noFill/>
          </a:ln>
        </p:spPr>
      </p:sp>
      <p:sp>
        <p:nvSpPr>
          <p:cNvPr id="2571" name="Google Shape;2571;p26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72" name="Google Shape;2572;p26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73" name="Google Shape;2573;p26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74" name="Google Shape;2574;p260"/>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75" name="Google Shape;2575;p260"/>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76" name="Google Shape;2576;p260"/>
          <p:cNvSpPr txBox="1"/>
          <p:nvPr>
            <p:ph idx="5" type="subTitle"/>
          </p:nvPr>
        </p:nvSpPr>
        <p:spPr>
          <a:xfrm>
            <a:off x="273725" y="4245774"/>
            <a:ext cx="5224500" cy="47451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577" name="Google Shape;2577;p260"/>
          <p:cNvSpPr txBox="1"/>
          <p:nvPr>
            <p:ph type="ctrTitle"/>
          </p:nvPr>
        </p:nvSpPr>
        <p:spPr>
          <a:xfrm>
            <a:off x="225035" y="2062634"/>
            <a:ext cx="6303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78" name="Google Shape;2578;p26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 - Título + texto 1 coluna + 3 imagens verticais">
  <p:cSld name="CUSTOM_1_1_1_1_1_3_1">
    <p:bg>
      <p:bgPr>
        <a:solidFill>
          <a:srgbClr val="FFFFFF"/>
        </a:solidFill>
      </p:bgPr>
    </p:bg>
    <p:spTree>
      <p:nvGrpSpPr>
        <p:cNvPr id="2579" name="Shape 2579"/>
        <p:cNvGrpSpPr/>
        <p:nvPr/>
      </p:nvGrpSpPr>
      <p:grpSpPr>
        <a:xfrm>
          <a:off x="0" y="0"/>
          <a:ext cx="0" cy="0"/>
          <a:chOff x="0" y="0"/>
          <a:chExt cx="0" cy="0"/>
        </a:xfrm>
      </p:grpSpPr>
      <p:sp>
        <p:nvSpPr>
          <p:cNvPr id="2580" name="Google Shape;2580;p261"/>
          <p:cNvSpPr/>
          <p:nvPr>
            <p:ph idx="2" type="pic"/>
          </p:nvPr>
        </p:nvSpPr>
        <p:spPr>
          <a:xfrm>
            <a:off x="6743350" y="2362800"/>
            <a:ext cx="3543900" cy="6628200"/>
          </a:xfrm>
          <a:prstGeom prst="rect">
            <a:avLst/>
          </a:prstGeom>
          <a:noFill/>
          <a:ln>
            <a:noFill/>
          </a:ln>
        </p:spPr>
      </p:sp>
      <p:sp>
        <p:nvSpPr>
          <p:cNvPr id="2581" name="Google Shape;2581;p26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82" name="Google Shape;2582;p26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83" name="Google Shape;2583;p26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84" name="Google Shape;2584;p261"/>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85" name="Google Shape;2585;p261"/>
          <p:cNvSpPr txBox="1"/>
          <p:nvPr>
            <p:ph idx="4" type="subTitle"/>
          </p:nvPr>
        </p:nvSpPr>
        <p:spPr>
          <a:xfrm>
            <a:off x="273725" y="4245774"/>
            <a:ext cx="5224500" cy="47451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586" name="Google Shape;2586;p261"/>
          <p:cNvSpPr/>
          <p:nvPr>
            <p:ph idx="5" type="pic"/>
          </p:nvPr>
        </p:nvSpPr>
        <p:spPr>
          <a:xfrm>
            <a:off x="14286750" y="2362800"/>
            <a:ext cx="3543900" cy="6628200"/>
          </a:xfrm>
          <a:prstGeom prst="rect">
            <a:avLst/>
          </a:prstGeom>
          <a:noFill/>
          <a:ln>
            <a:noFill/>
          </a:ln>
        </p:spPr>
      </p:sp>
      <p:sp>
        <p:nvSpPr>
          <p:cNvPr id="2587" name="Google Shape;2587;p261"/>
          <p:cNvSpPr/>
          <p:nvPr>
            <p:ph idx="6" type="pic"/>
          </p:nvPr>
        </p:nvSpPr>
        <p:spPr>
          <a:xfrm>
            <a:off x="10515050" y="2362800"/>
            <a:ext cx="3543900" cy="6628200"/>
          </a:xfrm>
          <a:prstGeom prst="rect">
            <a:avLst/>
          </a:prstGeom>
          <a:noFill/>
          <a:ln>
            <a:noFill/>
          </a:ln>
        </p:spPr>
      </p:sp>
      <p:sp>
        <p:nvSpPr>
          <p:cNvPr id="2588" name="Google Shape;2588;p261"/>
          <p:cNvSpPr txBox="1"/>
          <p:nvPr>
            <p:ph type="ctrTitle"/>
          </p:nvPr>
        </p:nvSpPr>
        <p:spPr>
          <a:xfrm>
            <a:off x="225035" y="2293665"/>
            <a:ext cx="6303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589" name="Google Shape;2589;p261"/>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90" name="Google Shape;2590;p26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 - Título + texto 1 coluna + 2 imagens verticais ">
  <p:cSld name="CUSTOM_1_1_1_1_1_3_1_2">
    <p:bg>
      <p:bgPr>
        <a:solidFill>
          <a:srgbClr val="FFFFFF"/>
        </a:solidFill>
      </p:bgPr>
    </p:bg>
    <p:spTree>
      <p:nvGrpSpPr>
        <p:cNvPr id="2591" name="Shape 2591"/>
        <p:cNvGrpSpPr/>
        <p:nvPr/>
      </p:nvGrpSpPr>
      <p:grpSpPr>
        <a:xfrm>
          <a:off x="0" y="0"/>
          <a:ext cx="0" cy="0"/>
          <a:chOff x="0" y="0"/>
          <a:chExt cx="0" cy="0"/>
        </a:xfrm>
      </p:grpSpPr>
      <p:sp>
        <p:nvSpPr>
          <p:cNvPr id="2592" name="Google Shape;2592;p26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593" name="Google Shape;2593;p26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594" name="Google Shape;2594;p26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95" name="Google Shape;2595;p26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596" name="Google Shape;2596;p262"/>
          <p:cNvSpPr txBox="1"/>
          <p:nvPr>
            <p:ph idx="3" type="subTitle"/>
          </p:nvPr>
        </p:nvSpPr>
        <p:spPr>
          <a:xfrm>
            <a:off x="273725" y="4245774"/>
            <a:ext cx="5224500" cy="47451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597" name="Google Shape;2597;p262"/>
          <p:cNvSpPr/>
          <p:nvPr>
            <p:ph idx="4" type="pic"/>
          </p:nvPr>
        </p:nvSpPr>
        <p:spPr>
          <a:xfrm>
            <a:off x="14286750" y="2362800"/>
            <a:ext cx="3543900" cy="6628200"/>
          </a:xfrm>
          <a:prstGeom prst="rect">
            <a:avLst/>
          </a:prstGeom>
          <a:noFill/>
          <a:ln>
            <a:noFill/>
          </a:ln>
        </p:spPr>
      </p:sp>
      <p:sp>
        <p:nvSpPr>
          <p:cNvPr id="2598" name="Google Shape;2598;p262"/>
          <p:cNvSpPr/>
          <p:nvPr>
            <p:ph idx="5" type="pic"/>
          </p:nvPr>
        </p:nvSpPr>
        <p:spPr>
          <a:xfrm>
            <a:off x="10515050" y="2362800"/>
            <a:ext cx="3543900" cy="6628200"/>
          </a:xfrm>
          <a:prstGeom prst="rect">
            <a:avLst/>
          </a:prstGeom>
          <a:noFill/>
          <a:ln>
            <a:noFill/>
          </a:ln>
        </p:spPr>
      </p:sp>
      <p:sp>
        <p:nvSpPr>
          <p:cNvPr id="2599" name="Google Shape;2599;p262"/>
          <p:cNvSpPr txBox="1"/>
          <p:nvPr>
            <p:ph type="ctrTitle"/>
          </p:nvPr>
        </p:nvSpPr>
        <p:spPr>
          <a:xfrm>
            <a:off x="225035" y="2293665"/>
            <a:ext cx="6303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600" name="Google Shape;2600;p262"/>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01" name="Google Shape;2601;p26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 Telco - Fundo amarelo">
  <p:cSld name="SECTION_HEADER_1_1_1_4_1">
    <p:bg>
      <p:bgPr>
        <a:solidFill>
          <a:srgbClr val="1B57FD"/>
        </a:solidFill>
      </p:bgPr>
    </p:bg>
    <p:spTree>
      <p:nvGrpSpPr>
        <p:cNvPr id="236" name="Shape 236"/>
        <p:cNvGrpSpPr/>
        <p:nvPr/>
      </p:nvGrpSpPr>
      <p:grpSpPr>
        <a:xfrm>
          <a:off x="0" y="0"/>
          <a:ext cx="0" cy="0"/>
          <a:chOff x="0" y="0"/>
          <a:chExt cx="0" cy="0"/>
        </a:xfrm>
      </p:grpSpPr>
      <p:pic>
        <p:nvPicPr>
          <p:cNvPr id="237" name="Google Shape;237;p27"/>
          <p:cNvPicPr preferRelativeResize="0"/>
          <p:nvPr/>
        </p:nvPicPr>
        <p:blipFill rotWithShape="1">
          <a:blip r:embed="rId2">
            <a:alphaModFix/>
          </a:blip>
          <a:srcRect b="0" l="0" r="0" t="0"/>
          <a:stretch/>
        </p:blipFill>
        <p:spPr>
          <a:xfrm>
            <a:off x="0" y="25"/>
            <a:ext cx="18288000" cy="10286960"/>
          </a:xfrm>
          <a:prstGeom prst="rect">
            <a:avLst/>
          </a:prstGeom>
          <a:noFill/>
          <a:ln>
            <a:noFill/>
          </a:ln>
        </p:spPr>
      </p:pic>
      <p:sp>
        <p:nvSpPr>
          <p:cNvPr id="238" name="Google Shape;238;p2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cxnSp>
        <p:nvCxnSpPr>
          <p:cNvPr id="239" name="Google Shape;239;p27"/>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40" name="Google Shape;240;p2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41" name="Google Shape;241;p27"/>
          <p:cNvSpPr txBox="1"/>
          <p:nvPr/>
        </p:nvSpPr>
        <p:spPr>
          <a:xfrm>
            <a:off x="5389690" y="5613675"/>
            <a:ext cx="36663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600">
                <a:latin typeface="IBM Plex Mono"/>
                <a:ea typeface="IBM Plex Mono"/>
                <a:cs typeface="IBM Plex Mono"/>
                <a:sym typeface="IBM Plex Mono"/>
              </a:rPr>
              <a:t>The Internet is not everywhere yet, but that’s what we work for.</a:t>
            </a:r>
            <a:endParaRPr sz="2600">
              <a:latin typeface="IBM Plex Mono"/>
              <a:ea typeface="IBM Plex Mono"/>
              <a:cs typeface="IBM Plex Mono"/>
              <a:sym typeface="IBM Plex Mono"/>
            </a:endParaRPr>
          </a:p>
        </p:txBody>
      </p:sp>
      <p:sp>
        <p:nvSpPr>
          <p:cNvPr id="242" name="Google Shape;242;p27"/>
          <p:cNvSpPr txBox="1"/>
          <p:nvPr/>
        </p:nvSpPr>
        <p:spPr>
          <a:xfrm>
            <a:off x="10442404" y="5632315"/>
            <a:ext cx="4641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2250">
                <a:latin typeface="IBM Plex Sans"/>
                <a:ea typeface="IBM Plex Sans"/>
                <a:cs typeface="IBM Plex Sans"/>
                <a:sym typeface="IBM Plex Sans"/>
              </a:rPr>
              <a:t>Today, everything happens at an amazing pace and, therefore, better infrastructures and networks are needed to keep up with developments. Research and development of intelligent solutions for the Internet of The Future is one of our priorities.</a:t>
            </a:r>
            <a:endParaRPr sz="2250">
              <a:latin typeface="IBM Plex Sans"/>
              <a:ea typeface="IBM Plex Sans"/>
              <a:cs typeface="IBM Plex Sans"/>
              <a:sym typeface="IBM Plex Sans"/>
            </a:endParaRPr>
          </a:p>
        </p:txBody>
      </p:sp>
      <p:pic>
        <p:nvPicPr>
          <p:cNvPr id="243" name="Google Shape;243;p27"/>
          <p:cNvPicPr preferRelativeResize="0"/>
          <p:nvPr/>
        </p:nvPicPr>
        <p:blipFill>
          <a:blip r:embed="rId3">
            <a:alphaModFix/>
          </a:blip>
          <a:stretch>
            <a:fillRect/>
          </a:stretch>
        </p:blipFill>
        <p:spPr>
          <a:xfrm>
            <a:off x="457200" y="9638370"/>
            <a:ext cx="965475" cy="191430"/>
          </a:xfrm>
          <a:prstGeom prst="rect">
            <a:avLst/>
          </a:prstGeom>
          <a:noFill/>
          <a:ln>
            <a:noFill/>
          </a:ln>
        </p:spPr>
      </p:pic>
      <p:sp>
        <p:nvSpPr>
          <p:cNvPr id="244" name="Google Shape;244;p27"/>
          <p:cNvSpPr txBox="1"/>
          <p:nvPr/>
        </p:nvSpPr>
        <p:spPr>
          <a:xfrm>
            <a:off x="346692" y="2093888"/>
            <a:ext cx="8535900" cy="2678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Telco &amp;</a:t>
            </a:r>
            <a:endParaRPr sz="9000">
              <a:solidFill>
                <a:schemeClr val="dk1"/>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9000">
                <a:solidFill>
                  <a:schemeClr val="dk1"/>
                </a:solidFill>
                <a:latin typeface="IBM Plex Sans"/>
                <a:ea typeface="IBM Plex Sans"/>
                <a:cs typeface="IBM Plex Sans"/>
                <a:sym typeface="IBM Plex Sans"/>
              </a:rPr>
              <a:t>Future Internet</a:t>
            </a:r>
            <a:endParaRPr sz="9000">
              <a:solidFill>
                <a:schemeClr val="dk1"/>
              </a:solidFill>
              <a:latin typeface="IBM Plex Sans"/>
              <a:ea typeface="IBM Plex Sans"/>
              <a:cs typeface="IBM Plex Sans"/>
              <a:sym typeface="IBM Plex Sans"/>
            </a:endParaRPr>
          </a:p>
        </p:txBody>
      </p:sp>
      <p:sp>
        <p:nvSpPr>
          <p:cNvPr id="245" name="Google Shape;245;p27"/>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 - Título + texto 1 coluna + 1 imagem vertical">
  <p:cSld name="CUSTOM_1_1_1_1_1_3_1_2_1">
    <p:bg>
      <p:bgPr>
        <a:solidFill>
          <a:srgbClr val="FFFFFF"/>
        </a:solidFill>
      </p:bgPr>
    </p:bg>
    <p:spTree>
      <p:nvGrpSpPr>
        <p:cNvPr id="2602" name="Shape 2602"/>
        <p:cNvGrpSpPr/>
        <p:nvPr/>
      </p:nvGrpSpPr>
      <p:grpSpPr>
        <a:xfrm>
          <a:off x="0" y="0"/>
          <a:ext cx="0" cy="0"/>
          <a:chOff x="0" y="0"/>
          <a:chExt cx="0" cy="0"/>
        </a:xfrm>
      </p:grpSpPr>
      <p:sp>
        <p:nvSpPr>
          <p:cNvPr id="2603" name="Google Shape;2603;p26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04" name="Google Shape;2604;p26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05" name="Google Shape;2605;p26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06" name="Google Shape;2606;p26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07" name="Google Shape;2607;p263"/>
          <p:cNvSpPr txBox="1"/>
          <p:nvPr>
            <p:ph idx="3" type="subTitle"/>
          </p:nvPr>
        </p:nvSpPr>
        <p:spPr>
          <a:xfrm>
            <a:off x="273725" y="4245775"/>
            <a:ext cx="7499100" cy="47451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08" name="Google Shape;2608;p263"/>
          <p:cNvSpPr/>
          <p:nvPr>
            <p:ph idx="4" type="pic"/>
          </p:nvPr>
        </p:nvSpPr>
        <p:spPr>
          <a:xfrm>
            <a:off x="14059100" y="2362800"/>
            <a:ext cx="3771600" cy="6628200"/>
          </a:xfrm>
          <a:prstGeom prst="rect">
            <a:avLst/>
          </a:prstGeom>
          <a:noFill/>
          <a:ln>
            <a:noFill/>
          </a:ln>
        </p:spPr>
      </p:sp>
      <p:sp>
        <p:nvSpPr>
          <p:cNvPr id="2609" name="Google Shape;2609;p263"/>
          <p:cNvSpPr txBox="1"/>
          <p:nvPr>
            <p:ph type="ctrTitle"/>
          </p:nvPr>
        </p:nvSpPr>
        <p:spPr>
          <a:xfrm>
            <a:off x="225019" y="2293675"/>
            <a:ext cx="100623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610" name="Google Shape;2610;p263"/>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11" name="Google Shape;2611;p26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 - Título + texto 1 coluna + imagem horizontal + QR Code + link">
  <p:cSld name="CUSTOM_1_1_1_1_1_3_1_1">
    <p:bg>
      <p:bgPr>
        <a:solidFill>
          <a:srgbClr val="FFFFFF"/>
        </a:solidFill>
      </p:bgPr>
    </p:bg>
    <p:spTree>
      <p:nvGrpSpPr>
        <p:cNvPr id="2612" name="Shape 2612"/>
        <p:cNvGrpSpPr/>
        <p:nvPr/>
      </p:nvGrpSpPr>
      <p:grpSpPr>
        <a:xfrm>
          <a:off x="0" y="0"/>
          <a:ext cx="0" cy="0"/>
          <a:chOff x="0" y="0"/>
          <a:chExt cx="0" cy="0"/>
        </a:xfrm>
      </p:grpSpPr>
      <p:sp>
        <p:nvSpPr>
          <p:cNvPr id="2613" name="Google Shape;2613;p264"/>
          <p:cNvSpPr txBox="1"/>
          <p:nvPr>
            <p:ph type="ctrTitle"/>
          </p:nvPr>
        </p:nvSpPr>
        <p:spPr>
          <a:xfrm>
            <a:off x="212875" y="2001025"/>
            <a:ext cx="7560000" cy="24951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614" name="Google Shape;2614;p264"/>
          <p:cNvSpPr/>
          <p:nvPr>
            <p:ph idx="2" type="pic"/>
          </p:nvPr>
        </p:nvSpPr>
        <p:spPr>
          <a:xfrm>
            <a:off x="9257825" y="2362800"/>
            <a:ext cx="8572800" cy="6400200"/>
          </a:xfrm>
          <a:prstGeom prst="rect">
            <a:avLst/>
          </a:prstGeom>
          <a:noFill/>
          <a:ln>
            <a:noFill/>
          </a:ln>
        </p:spPr>
      </p:sp>
      <p:sp>
        <p:nvSpPr>
          <p:cNvPr id="2615" name="Google Shape;2615;p26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16" name="Google Shape;2616;p26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17" name="Google Shape;2617;p26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18" name="Google Shape;2618;p264"/>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19" name="Google Shape;2619;p264"/>
          <p:cNvSpPr txBox="1"/>
          <p:nvPr>
            <p:ph idx="4" type="subTitle"/>
          </p:nvPr>
        </p:nvSpPr>
        <p:spPr>
          <a:xfrm>
            <a:off x="261575" y="4496175"/>
            <a:ext cx="5224500" cy="21333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20" name="Google Shape;2620;p264"/>
          <p:cNvSpPr/>
          <p:nvPr>
            <p:ph idx="5" type="pic"/>
          </p:nvPr>
        </p:nvSpPr>
        <p:spPr>
          <a:xfrm>
            <a:off x="457200" y="6857550"/>
            <a:ext cx="1905300" cy="1905300"/>
          </a:xfrm>
          <a:prstGeom prst="rect">
            <a:avLst/>
          </a:prstGeom>
          <a:noFill/>
          <a:ln>
            <a:noFill/>
          </a:ln>
        </p:spPr>
      </p:sp>
      <p:sp>
        <p:nvSpPr>
          <p:cNvPr id="2621" name="Google Shape;2621;p264"/>
          <p:cNvSpPr txBox="1"/>
          <p:nvPr>
            <p:ph idx="6" type="ctrTitle"/>
          </p:nvPr>
        </p:nvSpPr>
        <p:spPr>
          <a:xfrm>
            <a:off x="2542827" y="8050885"/>
            <a:ext cx="3972900" cy="786600"/>
          </a:xfrm>
          <a:prstGeom prst="rect">
            <a:avLst/>
          </a:prstGeom>
        </p:spPr>
        <p:txBody>
          <a:bodyPr anchorCtr="0" anchor="t" bIns="182850" lIns="182850" spcFirstLastPara="1" rIns="182850" wrap="square" tIns="182850">
            <a:spAutoFit/>
          </a:bodyPr>
          <a:lstStyle>
            <a:lvl1pPr lvl="0">
              <a:lnSpc>
                <a:spcPct val="100000"/>
              </a:lnSpc>
              <a:spcBef>
                <a:spcPts val="0"/>
              </a:spcBef>
              <a:spcAft>
                <a:spcPts val="0"/>
              </a:spcAft>
              <a:buClr>
                <a:srgbClr val="1B57FD"/>
              </a:buClr>
              <a:buSzPts val="1950"/>
              <a:buFont typeface="IBM Plex Mono"/>
              <a:buNone/>
              <a:defRPr sz="1950">
                <a:solidFill>
                  <a:srgbClr val="1B57FD"/>
                </a:solidFill>
                <a:latin typeface="IBM Plex Mono"/>
                <a:ea typeface="IBM Plex Mono"/>
                <a:cs typeface="IBM Plex Mono"/>
                <a:sym typeface="IBM Plex Mono"/>
              </a:defRPr>
            </a:lvl1pPr>
            <a:lvl2pPr lvl="1" algn="ctr">
              <a:lnSpc>
                <a:spcPct val="100000"/>
              </a:lnSpc>
              <a:spcBef>
                <a:spcPts val="1000"/>
              </a:spcBef>
              <a:spcAft>
                <a:spcPts val="0"/>
              </a:spcAft>
              <a:buClr>
                <a:srgbClr val="000000"/>
              </a:buClr>
              <a:buSzPts val="10400"/>
              <a:buNone/>
              <a:defRPr sz="10400">
                <a:solidFill>
                  <a:srgbClr val="000000"/>
                </a:solidFill>
              </a:defRPr>
            </a:lvl2pPr>
            <a:lvl3pPr lvl="2" algn="ctr">
              <a:lnSpc>
                <a:spcPct val="100000"/>
              </a:lnSpc>
              <a:spcBef>
                <a:spcPts val="0"/>
              </a:spcBef>
              <a:spcAft>
                <a:spcPts val="0"/>
              </a:spcAft>
              <a:buClr>
                <a:srgbClr val="000000"/>
              </a:buClr>
              <a:buSzPts val="10400"/>
              <a:buNone/>
              <a:defRPr sz="10400">
                <a:solidFill>
                  <a:srgbClr val="000000"/>
                </a:solidFill>
              </a:defRPr>
            </a:lvl3pPr>
            <a:lvl4pPr lvl="3" algn="ctr">
              <a:lnSpc>
                <a:spcPct val="100000"/>
              </a:lnSpc>
              <a:spcBef>
                <a:spcPts val="0"/>
              </a:spcBef>
              <a:spcAft>
                <a:spcPts val="0"/>
              </a:spcAft>
              <a:buClr>
                <a:srgbClr val="000000"/>
              </a:buClr>
              <a:buSzPts val="10400"/>
              <a:buNone/>
              <a:defRPr sz="10400">
                <a:solidFill>
                  <a:srgbClr val="000000"/>
                </a:solidFill>
              </a:defRPr>
            </a:lvl4pPr>
            <a:lvl5pPr lvl="4" algn="ctr">
              <a:lnSpc>
                <a:spcPct val="100000"/>
              </a:lnSpc>
              <a:spcBef>
                <a:spcPts val="0"/>
              </a:spcBef>
              <a:spcAft>
                <a:spcPts val="0"/>
              </a:spcAft>
              <a:buClr>
                <a:srgbClr val="000000"/>
              </a:buClr>
              <a:buSzPts val="10400"/>
              <a:buNone/>
              <a:defRPr sz="10400">
                <a:solidFill>
                  <a:srgbClr val="000000"/>
                </a:solidFill>
              </a:defRPr>
            </a:lvl5pPr>
            <a:lvl6pPr lvl="5" algn="ctr">
              <a:lnSpc>
                <a:spcPct val="100000"/>
              </a:lnSpc>
              <a:spcBef>
                <a:spcPts val="0"/>
              </a:spcBef>
              <a:spcAft>
                <a:spcPts val="0"/>
              </a:spcAft>
              <a:buClr>
                <a:srgbClr val="000000"/>
              </a:buClr>
              <a:buSzPts val="10400"/>
              <a:buNone/>
              <a:defRPr sz="10400">
                <a:solidFill>
                  <a:srgbClr val="000000"/>
                </a:solidFill>
              </a:defRPr>
            </a:lvl6pPr>
            <a:lvl7pPr lvl="6" algn="ctr">
              <a:lnSpc>
                <a:spcPct val="100000"/>
              </a:lnSpc>
              <a:spcBef>
                <a:spcPts val="0"/>
              </a:spcBef>
              <a:spcAft>
                <a:spcPts val="0"/>
              </a:spcAft>
              <a:buClr>
                <a:srgbClr val="000000"/>
              </a:buClr>
              <a:buSzPts val="10400"/>
              <a:buNone/>
              <a:defRPr sz="10400">
                <a:solidFill>
                  <a:srgbClr val="000000"/>
                </a:solidFill>
              </a:defRPr>
            </a:lvl7pPr>
            <a:lvl8pPr lvl="7" algn="ctr">
              <a:lnSpc>
                <a:spcPct val="100000"/>
              </a:lnSpc>
              <a:spcBef>
                <a:spcPts val="0"/>
              </a:spcBef>
              <a:spcAft>
                <a:spcPts val="0"/>
              </a:spcAft>
              <a:buClr>
                <a:srgbClr val="000000"/>
              </a:buClr>
              <a:buSzPts val="10400"/>
              <a:buNone/>
              <a:defRPr sz="10400">
                <a:solidFill>
                  <a:srgbClr val="000000"/>
                </a:solidFill>
              </a:defRPr>
            </a:lvl8pPr>
            <a:lvl9pPr lvl="8" algn="ctr">
              <a:lnSpc>
                <a:spcPct val="100000"/>
              </a:lnSpc>
              <a:spcBef>
                <a:spcPts val="0"/>
              </a:spcBef>
              <a:spcAft>
                <a:spcPts val="0"/>
              </a:spcAft>
              <a:buClr>
                <a:srgbClr val="000000"/>
              </a:buClr>
              <a:buSzPts val="10400"/>
              <a:buNone/>
              <a:defRPr sz="10400">
                <a:solidFill>
                  <a:srgbClr val="000000"/>
                </a:solidFill>
              </a:defRPr>
            </a:lvl9pPr>
          </a:lstStyle>
          <a:p/>
        </p:txBody>
      </p:sp>
      <p:sp>
        <p:nvSpPr>
          <p:cNvPr id="2622" name="Google Shape;2622;p264"/>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23" name="Google Shape;2623;p26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 - Texto 2 colunas centrado">
  <p:cSld name="CUSTOM_1_1_1_1_1_2">
    <p:bg>
      <p:bgPr>
        <a:solidFill>
          <a:srgbClr val="FFFFFF"/>
        </a:solidFill>
      </p:bgPr>
    </p:bg>
    <p:spTree>
      <p:nvGrpSpPr>
        <p:cNvPr id="2624" name="Shape 2624"/>
        <p:cNvGrpSpPr/>
        <p:nvPr/>
      </p:nvGrpSpPr>
      <p:grpSpPr>
        <a:xfrm>
          <a:off x="0" y="0"/>
          <a:ext cx="0" cy="0"/>
          <a:chOff x="0" y="0"/>
          <a:chExt cx="0" cy="0"/>
        </a:xfrm>
      </p:grpSpPr>
      <p:sp>
        <p:nvSpPr>
          <p:cNvPr id="2625" name="Google Shape;2625;p26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26" name="Google Shape;2626;p26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27" name="Google Shape;2627;p26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28" name="Google Shape;2628;p26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29" name="Google Shape;2629;p265"/>
          <p:cNvSpPr txBox="1"/>
          <p:nvPr>
            <p:ph idx="3" type="subTitle"/>
          </p:nvPr>
        </p:nvSpPr>
        <p:spPr>
          <a:xfrm>
            <a:off x="265975" y="2118250"/>
            <a:ext cx="8764200" cy="66447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30" name="Google Shape;2630;p265"/>
          <p:cNvSpPr txBox="1"/>
          <p:nvPr>
            <p:ph idx="4" type="subTitle"/>
          </p:nvPr>
        </p:nvSpPr>
        <p:spPr>
          <a:xfrm>
            <a:off x="9054500" y="2118250"/>
            <a:ext cx="87642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31" name="Google Shape;2631;p265"/>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32" name="Google Shape;2632;p265"/>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 - Texto 2 colunas + imagem vertical">
  <p:cSld name="CUSTOM_1_1_1_1_1_1">
    <p:bg>
      <p:bgPr>
        <a:solidFill>
          <a:srgbClr val="FFFFFF"/>
        </a:solidFill>
      </p:bgPr>
    </p:bg>
    <p:spTree>
      <p:nvGrpSpPr>
        <p:cNvPr id="2633" name="Shape 2633"/>
        <p:cNvGrpSpPr/>
        <p:nvPr/>
      </p:nvGrpSpPr>
      <p:grpSpPr>
        <a:xfrm>
          <a:off x="0" y="0"/>
          <a:ext cx="0" cy="0"/>
          <a:chOff x="0" y="0"/>
          <a:chExt cx="0" cy="0"/>
        </a:xfrm>
      </p:grpSpPr>
      <p:sp>
        <p:nvSpPr>
          <p:cNvPr id="2634" name="Google Shape;2634;p266"/>
          <p:cNvSpPr/>
          <p:nvPr>
            <p:ph idx="2" type="pic"/>
          </p:nvPr>
        </p:nvSpPr>
        <p:spPr>
          <a:xfrm>
            <a:off x="13031250" y="2362950"/>
            <a:ext cx="4799700" cy="6400200"/>
          </a:xfrm>
          <a:prstGeom prst="rect">
            <a:avLst/>
          </a:prstGeom>
          <a:noFill/>
          <a:ln>
            <a:noFill/>
          </a:ln>
        </p:spPr>
      </p:sp>
      <p:sp>
        <p:nvSpPr>
          <p:cNvPr id="2635" name="Google Shape;2635;p26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36" name="Google Shape;2636;p26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37" name="Google Shape;2637;p26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38" name="Google Shape;2638;p266"/>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39" name="Google Shape;2639;p266"/>
          <p:cNvSpPr txBox="1"/>
          <p:nvPr>
            <p:ph idx="4" type="subTitle"/>
          </p:nvPr>
        </p:nvSpPr>
        <p:spPr>
          <a:xfrm>
            <a:off x="265975" y="2118250"/>
            <a:ext cx="6249600" cy="66447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40" name="Google Shape;2640;p266"/>
          <p:cNvSpPr txBox="1"/>
          <p:nvPr>
            <p:ph idx="5" type="subTitle"/>
          </p:nvPr>
        </p:nvSpPr>
        <p:spPr>
          <a:xfrm>
            <a:off x="6540048" y="2118250"/>
            <a:ext cx="62496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41" name="Google Shape;2641;p266"/>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42" name="Google Shape;2642;p26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 - Texto 2 colunas esquerda">
  <p:cSld name="CUSTOM_1_1_1_1_1_1_2">
    <p:bg>
      <p:bgPr>
        <a:solidFill>
          <a:srgbClr val="FFFFFF"/>
        </a:solidFill>
      </p:bgPr>
    </p:bg>
    <p:spTree>
      <p:nvGrpSpPr>
        <p:cNvPr id="2643" name="Shape 2643"/>
        <p:cNvGrpSpPr/>
        <p:nvPr/>
      </p:nvGrpSpPr>
      <p:grpSpPr>
        <a:xfrm>
          <a:off x="0" y="0"/>
          <a:ext cx="0" cy="0"/>
          <a:chOff x="0" y="0"/>
          <a:chExt cx="0" cy="0"/>
        </a:xfrm>
      </p:grpSpPr>
      <p:sp>
        <p:nvSpPr>
          <p:cNvPr id="2644" name="Google Shape;2644;p26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45" name="Google Shape;2645;p26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46" name="Google Shape;2646;p26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47" name="Google Shape;2647;p26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48" name="Google Shape;2648;p267"/>
          <p:cNvSpPr txBox="1"/>
          <p:nvPr>
            <p:ph idx="3" type="subTitle"/>
          </p:nvPr>
        </p:nvSpPr>
        <p:spPr>
          <a:xfrm>
            <a:off x="265975" y="2118250"/>
            <a:ext cx="6249600" cy="66447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49" name="Google Shape;2649;p267"/>
          <p:cNvSpPr txBox="1"/>
          <p:nvPr>
            <p:ph idx="4" type="subTitle"/>
          </p:nvPr>
        </p:nvSpPr>
        <p:spPr>
          <a:xfrm>
            <a:off x="6540048" y="2118250"/>
            <a:ext cx="62496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50" name="Google Shape;2650;p267"/>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51" name="Google Shape;2651;p26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 - Texto 3 colunas + imagem horizontal">
  <p:cSld name="CUSTOM_1_1_1_1_1_1_1">
    <p:bg>
      <p:bgPr>
        <a:solidFill>
          <a:srgbClr val="FFFFFF"/>
        </a:solidFill>
      </p:bgPr>
    </p:bg>
    <p:spTree>
      <p:nvGrpSpPr>
        <p:cNvPr id="2652" name="Shape 2652"/>
        <p:cNvGrpSpPr/>
        <p:nvPr/>
      </p:nvGrpSpPr>
      <p:grpSpPr>
        <a:xfrm>
          <a:off x="0" y="0"/>
          <a:ext cx="0" cy="0"/>
          <a:chOff x="0" y="0"/>
          <a:chExt cx="0" cy="0"/>
        </a:xfrm>
      </p:grpSpPr>
      <p:sp>
        <p:nvSpPr>
          <p:cNvPr id="2653" name="Google Shape;2653;p268"/>
          <p:cNvSpPr/>
          <p:nvPr>
            <p:ph idx="2" type="pic"/>
          </p:nvPr>
        </p:nvSpPr>
        <p:spPr>
          <a:xfrm>
            <a:off x="11772275" y="4724100"/>
            <a:ext cx="6251400" cy="4039200"/>
          </a:xfrm>
          <a:prstGeom prst="rect">
            <a:avLst/>
          </a:prstGeom>
          <a:noFill/>
          <a:ln>
            <a:noFill/>
          </a:ln>
        </p:spPr>
      </p:sp>
      <p:sp>
        <p:nvSpPr>
          <p:cNvPr id="2654" name="Google Shape;2654;p26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55" name="Google Shape;2655;p26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56" name="Google Shape;2656;p26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57" name="Google Shape;2657;p268"/>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58" name="Google Shape;2658;p268"/>
          <p:cNvSpPr txBox="1"/>
          <p:nvPr>
            <p:ph idx="4" type="subTitle"/>
          </p:nvPr>
        </p:nvSpPr>
        <p:spPr>
          <a:xfrm>
            <a:off x="265975" y="2118250"/>
            <a:ext cx="4992600" cy="66447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59" name="Google Shape;2659;p268"/>
          <p:cNvSpPr txBox="1"/>
          <p:nvPr>
            <p:ph idx="5" type="subTitle"/>
          </p:nvPr>
        </p:nvSpPr>
        <p:spPr>
          <a:xfrm>
            <a:off x="5295050" y="2118250"/>
            <a:ext cx="49926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60" name="Google Shape;2660;p268"/>
          <p:cNvSpPr txBox="1"/>
          <p:nvPr>
            <p:ph idx="6" type="subTitle"/>
          </p:nvPr>
        </p:nvSpPr>
        <p:spPr>
          <a:xfrm>
            <a:off x="10311975" y="2118250"/>
            <a:ext cx="4992600" cy="34446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61" name="Google Shape;2661;p268"/>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62" name="Google Shape;2662;p26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 - Texto 3 colunas">
  <p:cSld name="CUSTOM_1_1_1_1_1_1_1_3">
    <p:bg>
      <p:bgPr>
        <a:solidFill>
          <a:srgbClr val="FFFFFF"/>
        </a:solidFill>
      </p:bgPr>
    </p:bg>
    <p:spTree>
      <p:nvGrpSpPr>
        <p:cNvPr id="2663" name="Shape 2663"/>
        <p:cNvGrpSpPr/>
        <p:nvPr/>
      </p:nvGrpSpPr>
      <p:grpSpPr>
        <a:xfrm>
          <a:off x="0" y="0"/>
          <a:ext cx="0" cy="0"/>
          <a:chOff x="0" y="0"/>
          <a:chExt cx="0" cy="0"/>
        </a:xfrm>
      </p:grpSpPr>
      <p:sp>
        <p:nvSpPr>
          <p:cNvPr id="2664" name="Google Shape;2664;p26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65" name="Google Shape;2665;p26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66" name="Google Shape;2666;p26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67" name="Google Shape;2667;p269"/>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68" name="Google Shape;2668;p269"/>
          <p:cNvSpPr txBox="1"/>
          <p:nvPr>
            <p:ph idx="3" type="subTitle"/>
          </p:nvPr>
        </p:nvSpPr>
        <p:spPr>
          <a:xfrm>
            <a:off x="265975" y="2118250"/>
            <a:ext cx="4992600" cy="66447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69" name="Google Shape;2669;p269"/>
          <p:cNvSpPr txBox="1"/>
          <p:nvPr>
            <p:ph idx="4" type="subTitle"/>
          </p:nvPr>
        </p:nvSpPr>
        <p:spPr>
          <a:xfrm>
            <a:off x="5295050" y="2118250"/>
            <a:ext cx="49926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70" name="Google Shape;2670;p269"/>
          <p:cNvSpPr txBox="1"/>
          <p:nvPr>
            <p:ph idx="5" type="subTitle"/>
          </p:nvPr>
        </p:nvSpPr>
        <p:spPr>
          <a:xfrm>
            <a:off x="10311975" y="2118250"/>
            <a:ext cx="49926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71" name="Google Shape;2671;p269"/>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72" name="Google Shape;2672;p26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 - Texto 4 colunas + imagem vertical">
  <p:cSld name="CUSTOM_1_1_1_1_1_1_1_2">
    <p:bg>
      <p:bgPr>
        <a:solidFill>
          <a:srgbClr val="FFFFFF"/>
        </a:solidFill>
      </p:bgPr>
    </p:bg>
    <p:spTree>
      <p:nvGrpSpPr>
        <p:cNvPr id="2673" name="Shape 2673"/>
        <p:cNvGrpSpPr/>
        <p:nvPr/>
      </p:nvGrpSpPr>
      <p:grpSpPr>
        <a:xfrm>
          <a:off x="0" y="0"/>
          <a:ext cx="0" cy="0"/>
          <a:chOff x="0" y="0"/>
          <a:chExt cx="0" cy="0"/>
        </a:xfrm>
      </p:grpSpPr>
      <p:sp>
        <p:nvSpPr>
          <p:cNvPr id="2674" name="Google Shape;2674;p270"/>
          <p:cNvSpPr/>
          <p:nvPr>
            <p:ph idx="2" type="pic"/>
          </p:nvPr>
        </p:nvSpPr>
        <p:spPr>
          <a:xfrm>
            <a:off x="14286750" y="4496175"/>
            <a:ext cx="3544200" cy="4267200"/>
          </a:xfrm>
          <a:prstGeom prst="rect">
            <a:avLst/>
          </a:prstGeom>
          <a:noFill/>
          <a:ln>
            <a:noFill/>
          </a:ln>
        </p:spPr>
      </p:sp>
      <p:sp>
        <p:nvSpPr>
          <p:cNvPr id="2675" name="Google Shape;2675;p27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76" name="Google Shape;2676;p27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77" name="Google Shape;2677;p27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78" name="Google Shape;2678;p270"/>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79" name="Google Shape;2679;p270"/>
          <p:cNvSpPr txBox="1"/>
          <p:nvPr>
            <p:ph idx="4" type="subTitle"/>
          </p:nvPr>
        </p:nvSpPr>
        <p:spPr>
          <a:xfrm>
            <a:off x="265975" y="2118250"/>
            <a:ext cx="3735300" cy="66447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80" name="Google Shape;2680;p270"/>
          <p:cNvSpPr txBox="1"/>
          <p:nvPr>
            <p:ph idx="5" type="subTitle"/>
          </p:nvPr>
        </p:nvSpPr>
        <p:spPr>
          <a:xfrm>
            <a:off x="4025490" y="2118250"/>
            <a:ext cx="37353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81" name="Google Shape;2681;p270"/>
          <p:cNvSpPr txBox="1"/>
          <p:nvPr>
            <p:ph idx="6" type="subTitle"/>
          </p:nvPr>
        </p:nvSpPr>
        <p:spPr>
          <a:xfrm>
            <a:off x="7797175" y="2118250"/>
            <a:ext cx="37353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82" name="Google Shape;2682;p270"/>
          <p:cNvSpPr txBox="1"/>
          <p:nvPr>
            <p:ph idx="7" type="subTitle"/>
          </p:nvPr>
        </p:nvSpPr>
        <p:spPr>
          <a:xfrm>
            <a:off x="11581025" y="2118250"/>
            <a:ext cx="37353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83" name="Google Shape;2683;p270"/>
          <p:cNvSpPr txBox="1"/>
          <p:nvPr>
            <p:ph idx="8"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84" name="Google Shape;2684;p27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 - Texto 4 colunas">
  <p:cSld name="CUSTOM_1_1_1_1_1_1_1_2_1">
    <p:bg>
      <p:bgPr>
        <a:solidFill>
          <a:srgbClr val="FFFFFF"/>
        </a:solidFill>
      </p:bgPr>
    </p:bg>
    <p:spTree>
      <p:nvGrpSpPr>
        <p:cNvPr id="2685" name="Shape 2685"/>
        <p:cNvGrpSpPr/>
        <p:nvPr/>
      </p:nvGrpSpPr>
      <p:grpSpPr>
        <a:xfrm>
          <a:off x="0" y="0"/>
          <a:ext cx="0" cy="0"/>
          <a:chOff x="0" y="0"/>
          <a:chExt cx="0" cy="0"/>
        </a:xfrm>
      </p:grpSpPr>
      <p:sp>
        <p:nvSpPr>
          <p:cNvPr id="2686" name="Google Shape;2686;p27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87" name="Google Shape;2687;p27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88" name="Google Shape;2688;p27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89" name="Google Shape;2689;p27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90" name="Google Shape;2690;p271"/>
          <p:cNvSpPr txBox="1"/>
          <p:nvPr>
            <p:ph idx="3" type="subTitle"/>
          </p:nvPr>
        </p:nvSpPr>
        <p:spPr>
          <a:xfrm>
            <a:off x="265975" y="2118250"/>
            <a:ext cx="3735300" cy="66447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91" name="Google Shape;2691;p271"/>
          <p:cNvSpPr txBox="1"/>
          <p:nvPr>
            <p:ph idx="4" type="subTitle"/>
          </p:nvPr>
        </p:nvSpPr>
        <p:spPr>
          <a:xfrm>
            <a:off x="4025490" y="2118250"/>
            <a:ext cx="37353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92" name="Google Shape;2692;p271"/>
          <p:cNvSpPr txBox="1"/>
          <p:nvPr>
            <p:ph idx="5" type="subTitle"/>
          </p:nvPr>
        </p:nvSpPr>
        <p:spPr>
          <a:xfrm>
            <a:off x="7797175" y="2118250"/>
            <a:ext cx="37353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93" name="Google Shape;2693;p271"/>
          <p:cNvSpPr txBox="1"/>
          <p:nvPr>
            <p:ph idx="6" type="subTitle"/>
          </p:nvPr>
        </p:nvSpPr>
        <p:spPr>
          <a:xfrm>
            <a:off x="11581025" y="2118250"/>
            <a:ext cx="3735300" cy="66447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694" name="Google Shape;2694;p271"/>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695" name="Google Shape;2695;p271"/>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 - Gráficos/infográficos sem título/texto">
  <p:cSld name="CUSTOM_1_1_1_1_1_1_1_1">
    <p:bg>
      <p:bgPr>
        <a:solidFill>
          <a:srgbClr val="FFFFFF"/>
        </a:solidFill>
      </p:bgPr>
    </p:bg>
    <p:spTree>
      <p:nvGrpSpPr>
        <p:cNvPr id="2696" name="Shape 2696"/>
        <p:cNvGrpSpPr/>
        <p:nvPr/>
      </p:nvGrpSpPr>
      <p:grpSpPr>
        <a:xfrm>
          <a:off x="0" y="0"/>
          <a:ext cx="0" cy="0"/>
          <a:chOff x="0" y="0"/>
          <a:chExt cx="0" cy="0"/>
        </a:xfrm>
      </p:grpSpPr>
      <p:sp>
        <p:nvSpPr>
          <p:cNvPr id="2697" name="Google Shape;2697;p27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698" name="Google Shape;2698;p27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99" name="Google Shape;2699;p27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700" name="Google Shape;2700;p27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01" name="Google Shape;2701;p272"/>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02" name="Google Shape;2702;p272"/>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 Onde estamos">
  <p:cSld name="CUSTOM_1_1_1_1_1_1_1_1_1_5">
    <p:bg>
      <p:bgPr>
        <a:solidFill>
          <a:srgbClr val="FFFFFF"/>
        </a:solidFill>
      </p:bgPr>
    </p:bg>
    <p:spTree>
      <p:nvGrpSpPr>
        <p:cNvPr id="246" name="Shape 246"/>
        <p:cNvGrpSpPr/>
        <p:nvPr/>
      </p:nvGrpSpPr>
      <p:grpSpPr>
        <a:xfrm>
          <a:off x="0" y="0"/>
          <a:ext cx="0" cy="0"/>
          <a:chOff x="0" y="0"/>
          <a:chExt cx="0" cy="0"/>
        </a:xfrm>
      </p:grpSpPr>
      <p:sp>
        <p:nvSpPr>
          <p:cNvPr id="247" name="Google Shape;247;p2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248" name="Google Shape;248;p2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49" name="Google Shape;249;p2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50" name="Google Shape;250;p28"/>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51" name="Google Shape;251;p28"/>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52" name="Google Shape;252;p28"/>
          <p:cNvSpPr txBox="1"/>
          <p:nvPr/>
        </p:nvSpPr>
        <p:spPr>
          <a:xfrm>
            <a:off x="352876" y="4543300"/>
            <a:ext cx="4905600" cy="95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pt-PT" sz="2600">
                <a:latin typeface="IBM Plex Sans SemiBold"/>
                <a:ea typeface="IBM Plex Sans SemiBold"/>
                <a:cs typeface="IBM Plex Sans SemiBold"/>
                <a:sym typeface="IBM Plex Sans SemiBold"/>
              </a:rPr>
              <a:t>Sede</a:t>
            </a:r>
            <a:endParaRPr sz="2600">
              <a:latin typeface="IBM Plex Sans SemiBold"/>
              <a:ea typeface="IBM Plex Sans SemiBold"/>
              <a:cs typeface="IBM Plex Sans SemiBold"/>
              <a:sym typeface="IBM Plex Sans SemiBold"/>
            </a:endParaRPr>
          </a:p>
          <a:p>
            <a:pPr indent="0" lvl="0" marL="0" rtl="0" algn="l">
              <a:lnSpc>
                <a:spcPct val="115000"/>
              </a:lnSpc>
              <a:spcBef>
                <a:spcPts val="0"/>
              </a:spcBef>
              <a:spcAft>
                <a:spcPts val="0"/>
              </a:spcAft>
              <a:buNone/>
            </a:pPr>
            <a:r>
              <a:rPr lang="pt-PT" sz="2000">
                <a:latin typeface="IBM Plex Mono"/>
                <a:ea typeface="IBM Plex Mono"/>
                <a:cs typeface="IBM Plex Mono"/>
                <a:sym typeface="IBM Plex Mono"/>
              </a:rPr>
              <a:t>Aveiro</a:t>
            </a:r>
            <a:endParaRPr sz="2000">
              <a:latin typeface="IBM Plex Mono"/>
              <a:ea typeface="IBM Plex Mono"/>
              <a:cs typeface="IBM Plex Mono"/>
              <a:sym typeface="IBM Plex Mono"/>
            </a:endParaRPr>
          </a:p>
        </p:txBody>
      </p:sp>
      <p:sp>
        <p:nvSpPr>
          <p:cNvPr id="253" name="Google Shape;253;p28"/>
          <p:cNvSpPr txBox="1"/>
          <p:nvPr/>
        </p:nvSpPr>
        <p:spPr>
          <a:xfrm>
            <a:off x="304877" y="2093775"/>
            <a:ext cx="9263400" cy="1431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9000">
                <a:latin typeface="IBM Plex Sans"/>
                <a:ea typeface="IBM Plex Sans"/>
                <a:cs typeface="IBM Plex Sans"/>
                <a:sym typeface="IBM Plex Sans"/>
              </a:rPr>
              <a:t>Onde estamos</a:t>
            </a:r>
            <a:endParaRPr sz="9000">
              <a:latin typeface="IBM Plex Sans"/>
              <a:ea typeface="IBM Plex Sans"/>
              <a:cs typeface="IBM Plex Sans"/>
              <a:sym typeface="IBM Plex Sans"/>
            </a:endParaRPr>
          </a:p>
        </p:txBody>
      </p:sp>
      <p:pic>
        <p:nvPicPr>
          <p:cNvPr id="254" name="Google Shape;254;p28"/>
          <p:cNvPicPr preferRelativeResize="0"/>
          <p:nvPr/>
        </p:nvPicPr>
        <p:blipFill rotWithShape="1">
          <a:blip r:embed="rId3">
            <a:alphaModFix/>
          </a:blip>
          <a:srcRect b="841" l="21793" r="1117" t="7700"/>
          <a:stretch/>
        </p:blipFill>
        <p:spPr>
          <a:xfrm>
            <a:off x="12241728" y="2362725"/>
            <a:ext cx="5589074" cy="5105699"/>
          </a:xfrm>
          <a:prstGeom prst="rect">
            <a:avLst/>
          </a:prstGeom>
          <a:noFill/>
          <a:ln>
            <a:noFill/>
          </a:ln>
        </p:spPr>
      </p:pic>
      <p:sp>
        <p:nvSpPr>
          <p:cNvPr id="255" name="Google Shape;255;p28"/>
          <p:cNvSpPr txBox="1"/>
          <p:nvPr/>
        </p:nvSpPr>
        <p:spPr>
          <a:xfrm>
            <a:off x="2971650" y="4543300"/>
            <a:ext cx="5416500" cy="445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pt-PT" sz="2600">
                <a:solidFill>
                  <a:schemeClr val="dk1"/>
                </a:solidFill>
                <a:latin typeface="IBM Plex Sans SemiBold"/>
                <a:ea typeface="IBM Plex Sans SemiBold"/>
                <a:cs typeface="IBM Plex Sans SemiBold"/>
                <a:sym typeface="IBM Plex Sans SemiBold"/>
              </a:rPr>
              <a:t>Rede de Laboratórios</a:t>
            </a:r>
            <a:endParaRPr sz="2600">
              <a:solidFill>
                <a:schemeClr val="dk1"/>
              </a:solidFill>
              <a:latin typeface="IBM Plex Sans SemiBold"/>
              <a:ea typeface="IBM Plex Sans SemiBold"/>
              <a:cs typeface="IBM Plex Sans SemiBold"/>
              <a:sym typeface="IBM Plex Sans SemiBold"/>
            </a:endParaRPr>
          </a:p>
          <a:p>
            <a:pPr indent="0" lvl="0" marL="0" rtl="0" algn="l">
              <a:lnSpc>
                <a:spcPct val="115000"/>
              </a:lnSpc>
              <a:spcBef>
                <a:spcPts val="1000"/>
              </a:spcBef>
              <a:spcAft>
                <a:spcPts val="0"/>
              </a:spcAft>
              <a:buClr>
                <a:schemeClr val="dk1"/>
              </a:buClr>
              <a:buSzPts val="1100"/>
              <a:buFont typeface="Arial"/>
              <a:buNone/>
            </a:pPr>
            <a:r>
              <a:rPr lang="pt-PT" sz="2000">
                <a:solidFill>
                  <a:srgbClr val="1C1C1C"/>
                </a:solidFill>
                <a:latin typeface="IBM Plex Mono"/>
                <a:ea typeface="IBM Plex Mono"/>
                <a:cs typeface="IBM Plex Mono"/>
                <a:sym typeface="IBM Plex Mono"/>
              </a:rPr>
              <a:t>C2E4Industry</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Clr>
                <a:schemeClr val="dk1"/>
              </a:buClr>
              <a:buSzPts val="1100"/>
              <a:buFont typeface="Arial"/>
              <a:buNone/>
            </a:pPr>
            <a:r>
              <a:rPr lang="pt-PT" sz="2000">
                <a:solidFill>
                  <a:srgbClr val="1C1C1C"/>
                </a:solidFill>
                <a:latin typeface="IBM Plex Mono"/>
                <a:ea typeface="IBM Plex Mono"/>
                <a:cs typeface="IBM Plex Mono"/>
                <a:sym typeface="IBM Plex Mono"/>
              </a:rPr>
              <a:t>Robotics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Clr>
                <a:schemeClr val="dk1"/>
              </a:buClr>
              <a:buSzPts val="1100"/>
              <a:buFont typeface="Arial"/>
              <a:buNone/>
            </a:pPr>
            <a:r>
              <a:rPr lang="pt-PT" sz="2000">
                <a:solidFill>
                  <a:srgbClr val="1C1C1C"/>
                </a:solidFill>
                <a:latin typeface="IBM Plex Mono"/>
                <a:ea typeface="IBM Plex Mono"/>
                <a:cs typeface="IBM Plex Mono"/>
                <a:sym typeface="IBM Plex Mono"/>
              </a:rPr>
              <a:t>Artificial Intelligence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Clr>
                <a:schemeClr val="dk1"/>
              </a:buClr>
              <a:buSzPts val="1100"/>
              <a:buFont typeface="Arial"/>
              <a:buNone/>
            </a:pPr>
            <a:r>
              <a:rPr lang="pt-PT" sz="2000">
                <a:solidFill>
                  <a:srgbClr val="1C1C1C"/>
                </a:solidFill>
                <a:latin typeface="IBM Plex Mono"/>
                <a:ea typeface="IBM Plex Mono"/>
                <a:cs typeface="IBM Plex Mono"/>
                <a:sym typeface="IBM Plex Mono"/>
              </a:rPr>
              <a:t>Creative Intelligence Open Lab</a:t>
            </a:r>
            <a:endParaRPr sz="2000">
              <a:solidFill>
                <a:schemeClr val="dk1"/>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CCAM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Connected Intelligence Open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Math Lab</a:t>
            </a:r>
            <a:endParaRPr sz="2000">
              <a:solidFill>
                <a:srgbClr val="1C1C1C"/>
              </a:solidFill>
              <a:latin typeface="IBM Plex Mono"/>
              <a:ea typeface="IBM Plex Mono"/>
              <a:cs typeface="IBM Plex Mono"/>
              <a:sym typeface="IBM Plex Mono"/>
            </a:endParaRPr>
          </a:p>
          <a:p>
            <a:pPr indent="0" lvl="0" marL="0" rtl="0" algn="l">
              <a:lnSpc>
                <a:spcPct val="115000"/>
              </a:lnSpc>
              <a:spcBef>
                <a:spcPts val="1000"/>
              </a:spcBef>
              <a:spcAft>
                <a:spcPts val="0"/>
              </a:spcAft>
              <a:buNone/>
            </a:pPr>
            <a:r>
              <a:rPr lang="pt-PT" sz="2000">
                <a:solidFill>
                  <a:srgbClr val="1C1C1C"/>
                </a:solidFill>
                <a:latin typeface="IBM Plex Mono"/>
                <a:ea typeface="IBM Plex Mono"/>
                <a:cs typeface="IBM Plex Mono"/>
                <a:sym typeface="IBM Plex Mono"/>
              </a:rPr>
              <a:t>DNS Innovation Spaces — H.UB</a:t>
            </a:r>
            <a:endParaRPr sz="2000">
              <a:solidFill>
                <a:srgbClr val="1C1C1C"/>
              </a:solidFill>
              <a:latin typeface="IBM Plex Mono"/>
              <a:ea typeface="IBM Plex Mono"/>
              <a:cs typeface="IBM Plex Mono"/>
              <a:sym typeface="IBM Plex Mono"/>
            </a:endParaRPr>
          </a:p>
        </p:txBody>
      </p:sp>
      <p:pic>
        <p:nvPicPr>
          <p:cNvPr id="256" name="Google Shape;256;p28"/>
          <p:cNvPicPr preferRelativeResize="0"/>
          <p:nvPr/>
        </p:nvPicPr>
        <p:blipFill rotWithShape="1">
          <a:blip r:embed="rId4">
            <a:alphaModFix/>
          </a:blip>
          <a:srcRect b="28634" l="0" r="0" t="18545"/>
          <a:stretch/>
        </p:blipFill>
        <p:spPr>
          <a:xfrm>
            <a:off x="10515050" y="6242599"/>
            <a:ext cx="4071476" cy="2520488"/>
          </a:xfrm>
          <a:prstGeom prst="rect">
            <a:avLst/>
          </a:prstGeom>
          <a:noFill/>
          <a:ln>
            <a:noFill/>
          </a:ln>
        </p:spPr>
      </p:pic>
      <p:sp>
        <p:nvSpPr>
          <p:cNvPr id="257" name="Google Shape;257;p2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 - Slide final com logo - Fundo amarelo, logo preto">
  <p:cSld name="CUSTOM_1_1_1_1_1_1_1_1_2_2">
    <p:bg>
      <p:bgPr>
        <a:solidFill>
          <a:srgbClr val="FBE257"/>
        </a:solidFill>
      </p:bgPr>
    </p:bg>
    <p:spTree>
      <p:nvGrpSpPr>
        <p:cNvPr id="2703" name="Shape 2703"/>
        <p:cNvGrpSpPr/>
        <p:nvPr/>
      </p:nvGrpSpPr>
      <p:grpSpPr>
        <a:xfrm>
          <a:off x="0" y="0"/>
          <a:ext cx="0" cy="0"/>
          <a:chOff x="0" y="0"/>
          <a:chExt cx="0" cy="0"/>
        </a:xfrm>
      </p:grpSpPr>
      <p:sp>
        <p:nvSpPr>
          <p:cNvPr id="2704" name="Google Shape;2704;p273"/>
          <p:cNvSpPr txBox="1"/>
          <p:nvPr>
            <p:ph idx="1" type="subTitle"/>
          </p:nvPr>
        </p:nvSpPr>
        <p:spPr>
          <a:xfrm>
            <a:off x="272732"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cxnSp>
        <p:nvCxnSpPr>
          <p:cNvPr id="2705" name="Google Shape;2705;p27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706" name="Google Shape;2706;p27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707" name="Google Shape;2707;p273"/>
          <p:cNvPicPr preferRelativeResize="0"/>
          <p:nvPr/>
        </p:nvPicPr>
        <p:blipFill>
          <a:blip r:embed="rId2">
            <a:alphaModFix/>
          </a:blip>
          <a:stretch>
            <a:fillRect/>
          </a:stretch>
        </p:blipFill>
        <p:spPr>
          <a:xfrm>
            <a:off x="6761008" y="4657175"/>
            <a:ext cx="4765985" cy="972650"/>
          </a:xfrm>
          <a:prstGeom prst="rect">
            <a:avLst/>
          </a:prstGeom>
          <a:noFill/>
          <a:ln>
            <a:noFill/>
          </a:ln>
        </p:spPr>
      </p:pic>
      <p:sp>
        <p:nvSpPr>
          <p:cNvPr id="2708" name="Google Shape;2708;p273"/>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8 - Slide final com logo - Fundo azul, logo branco">
  <p:cSld name="CUSTOM_1_1_1_1_1_1_1_1_2_1_1">
    <p:bg>
      <p:bgPr>
        <a:solidFill>
          <a:srgbClr val="1B57FD"/>
        </a:solidFill>
      </p:bgPr>
    </p:bg>
    <p:spTree>
      <p:nvGrpSpPr>
        <p:cNvPr id="2709" name="Shape 2709"/>
        <p:cNvGrpSpPr/>
        <p:nvPr/>
      </p:nvGrpSpPr>
      <p:grpSpPr>
        <a:xfrm>
          <a:off x="0" y="0"/>
          <a:ext cx="0" cy="0"/>
          <a:chOff x="0" y="0"/>
          <a:chExt cx="0" cy="0"/>
        </a:xfrm>
      </p:grpSpPr>
      <p:sp>
        <p:nvSpPr>
          <p:cNvPr id="2710" name="Google Shape;2710;p274"/>
          <p:cNvSpPr txBox="1"/>
          <p:nvPr>
            <p:ph idx="1" type="subTitle"/>
          </p:nvPr>
        </p:nvSpPr>
        <p:spPr>
          <a:xfrm>
            <a:off x="272732"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2711" name="Google Shape;2711;p274"/>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712" name="Google Shape;2712;p27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2713" name="Google Shape;2713;p274"/>
          <p:cNvPicPr preferRelativeResize="0"/>
          <p:nvPr/>
        </p:nvPicPr>
        <p:blipFill>
          <a:blip r:embed="rId2">
            <a:alphaModFix/>
          </a:blip>
          <a:stretch>
            <a:fillRect/>
          </a:stretch>
        </p:blipFill>
        <p:spPr>
          <a:xfrm>
            <a:off x="6761008" y="4657175"/>
            <a:ext cx="4765985" cy="972650"/>
          </a:xfrm>
          <a:prstGeom prst="rect">
            <a:avLst/>
          </a:prstGeom>
          <a:noFill/>
          <a:ln>
            <a:noFill/>
          </a:ln>
        </p:spPr>
      </p:pic>
      <p:sp>
        <p:nvSpPr>
          <p:cNvPr id="2714" name="Google Shape;2714;p274"/>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 - Gráficos/infográficos + título ">
  <p:cSld name="CUSTOM_1_1_1_1_1_1_1_1_1">
    <p:bg>
      <p:bgPr>
        <a:solidFill>
          <a:srgbClr val="FFFFFF"/>
        </a:solidFill>
      </p:bgPr>
    </p:bg>
    <p:spTree>
      <p:nvGrpSpPr>
        <p:cNvPr id="2715" name="Shape 2715"/>
        <p:cNvGrpSpPr/>
        <p:nvPr/>
      </p:nvGrpSpPr>
      <p:grpSpPr>
        <a:xfrm>
          <a:off x="0" y="0"/>
          <a:ext cx="0" cy="0"/>
          <a:chOff x="0" y="0"/>
          <a:chExt cx="0" cy="0"/>
        </a:xfrm>
      </p:grpSpPr>
      <p:sp>
        <p:nvSpPr>
          <p:cNvPr id="2716" name="Google Shape;2716;p27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717" name="Google Shape;2717;p27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718" name="Google Shape;2718;p27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719" name="Google Shape;2719;p27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20" name="Google Shape;2720;p275"/>
          <p:cNvSpPr txBox="1"/>
          <p:nvPr>
            <p:ph type="ctrTitle"/>
          </p:nvPr>
        </p:nvSpPr>
        <p:spPr>
          <a:xfrm>
            <a:off x="212875" y="2064525"/>
            <a:ext cx="176178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721" name="Google Shape;2721;p275"/>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22" name="Google Shape;2722;p275"/>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 - Gráficos/infográficos + título + texto ">
  <p:cSld name="CUSTOM_1_1_1_1_1_1_1_1_1_3">
    <p:bg>
      <p:bgPr>
        <a:solidFill>
          <a:srgbClr val="FFFFFF"/>
        </a:solidFill>
      </p:bgPr>
    </p:bg>
    <p:spTree>
      <p:nvGrpSpPr>
        <p:cNvPr id="2723" name="Shape 2723"/>
        <p:cNvGrpSpPr/>
        <p:nvPr/>
      </p:nvGrpSpPr>
      <p:grpSpPr>
        <a:xfrm>
          <a:off x="0" y="0"/>
          <a:ext cx="0" cy="0"/>
          <a:chOff x="0" y="0"/>
          <a:chExt cx="0" cy="0"/>
        </a:xfrm>
      </p:grpSpPr>
      <p:sp>
        <p:nvSpPr>
          <p:cNvPr id="2724" name="Google Shape;2724;p27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725" name="Google Shape;2725;p27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726" name="Google Shape;2726;p27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727" name="Google Shape;2727;p27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28" name="Google Shape;2728;p276"/>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29" name="Google Shape;2729;p276"/>
          <p:cNvSpPr txBox="1"/>
          <p:nvPr>
            <p:ph type="ctrTitle"/>
          </p:nvPr>
        </p:nvSpPr>
        <p:spPr>
          <a:xfrm>
            <a:off x="212875" y="2064525"/>
            <a:ext cx="7560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730" name="Google Shape;2730;p276"/>
          <p:cNvSpPr txBox="1"/>
          <p:nvPr>
            <p:ph idx="4" type="subTitle"/>
          </p:nvPr>
        </p:nvSpPr>
        <p:spPr>
          <a:xfrm>
            <a:off x="265975" y="4468290"/>
            <a:ext cx="4992600" cy="46635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731" name="Google Shape;2731;p276"/>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 - Gráficos/infográficos + texto">
  <p:cSld name="CUSTOM_1_1_1_1_1_1_1_1_1_3_1">
    <p:bg>
      <p:bgPr>
        <a:solidFill>
          <a:srgbClr val="FFFFFF"/>
        </a:solidFill>
      </p:bgPr>
    </p:bg>
    <p:spTree>
      <p:nvGrpSpPr>
        <p:cNvPr id="2732" name="Shape 2732"/>
        <p:cNvGrpSpPr/>
        <p:nvPr/>
      </p:nvGrpSpPr>
      <p:grpSpPr>
        <a:xfrm>
          <a:off x="0" y="0"/>
          <a:ext cx="0" cy="0"/>
          <a:chOff x="0" y="0"/>
          <a:chExt cx="0" cy="0"/>
        </a:xfrm>
      </p:grpSpPr>
      <p:sp>
        <p:nvSpPr>
          <p:cNvPr id="2733" name="Google Shape;2733;p27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734" name="Google Shape;2734;p27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735" name="Google Shape;2735;p27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736" name="Google Shape;2736;p27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37" name="Google Shape;2737;p277"/>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38" name="Google Shape;2738;p277"/>
          <p:cNvSpPr txBox="1"/>
          <p:nvPr>
            <p:ph idx="4" type="subTitle"/>
          </p:nvPr>
        </p:nvSpPr>
        <p:spPr>
          <a:xfrm>
            <a:off x="265975" y="2106090"/>
            <a:ext cx="4992600" cy="46635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739" name="Google Shape;2739;p277"/>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 - Imagem de fundo + imagem com legenda">
  <p:cSld name="CUSTOM_1_1_1_1_1_1_1_1_1_2">
    <p:bg>
      <p:bgPr>
        <a:solidFill>
          <a:srgbClr val="F5F6FA"/>
        </a:solidFill>
      </p:bgPr>
    </p:bg>
    <p:spTree>
      <p:nvGrpSpPr>
        <p:cNvPr id="2740" name="Shape 2740"/>
        <p:cNvGrpSpPr/>
        <p:nvPr/>
      </p:nvGrpSpPr>
      <p:grpSpPr>
        <a:xfrm>
          <a:off x="0" y="0"/>
          <a:ext cx="0" cy="0"/>
          <a:chOff x="0" y="0"/>
          <a:chExt cx="0" cy="0"/>
        </a:xfrm>
      </p:grpSpPr>
      <p:sp>
        <p:nvSpPr>
          <p:cNvPr id="2741" name="Google Shape;2741;p278"/>
          <p:cNvSpPr/>
          <p:nvPr>
            <p:ph idx="2" type="pic"/>
          </p:nvPr>
        </p:nvSpPr>
        <p:spPr>
          <a:xfrm>
            <a:off x="-24325" y="-36475"/>
            <a:ext cx="18397500" cy="10372200"/>
          </a:xfrm>
          <a:prstGeom prst="rect">
            <a:avLst/>
          </a:prstGeom>
          <a:noFill/>
          <a:ln>
            <a:noFill/>
          </a:ln>
        </p:spPr>
      </p:sp>
      <p:sp>
        <p:nvSpPr>
          <p:cNvPr id="2742" name="Google Shape;2742;p278"/>
          <p:cNvSpPr/>
          <p:nvPr>
            <p:ph idx="3" type="pic"/>
          </p:nvPr>
        </p:nvSpPr>
        <p:spPr>
          <a:xfrm>
            <a:off x="14286750" y="1523925"/>
            <a:ext cx="3563400" cy="6172500"/>
          </a:xfrm>
          <a:prstGeom prst="rect">
            <a:avLst/>
          </a:prstGeom>
          <a:noFill/>
          <a:ln>
            <a:noFill/>
          </a:ln>
        </p:spPr>
      </p:sp>
      <p:sp>
        <p:nvSpPr>
          <p:cNvPr id="2743" name="Google Shape;2743;p27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744" name="Google Shape;2744;p278"/>
          <p:cNvSpPr txBox="1"/>
          <p:nvPr>
            <p:ph idx="4"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745" name="Google Shape;2745;p278"/>
          <p:cNvSpPr txBox="1"/>
          <p:nvPr>
            <p:ph type="ctrTitle"/>
          </p:nvPr>
        </p:nvSpPr>
        <p:spPr>
          <a:xfrm>
            <a:off x="212875" y="2064525"/>
            <a:ext cx="63027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6000"/>
              <a:buFont typeface="IBM Plex Sans"/>
              <a:buNone/>
              <a:defRPr sz="6000">
                <a:solidFill>
                  <a:srgbClr val="FFFFFF"/>
                </a:solidFill>
                <a:latin typeface="IBM Plex Sans"/>
                <a:ea typeface="IBM Plex Sans"/>
                <a:cs typeface="IBM Plex Sans"/>
                <a:sym typeface="IBM Plex Sans"/>
              </a:defRPr>
            </a:lvl1pPr>
            <a:lvl2pPr lvl="1" algn="ctr">
              <a:spcBef>
                <a:spcPts val="0"/>
              </a:spcBef>
              <a:spcAft>
                <a:spcPts val="0"/>
              </a:spcAft>
              <a:buClr>
                <a:srgbClr val="FFFFFF"/>
              </a:buClr>
              <a:buSzPts val="10400"/>
              <a:buNone/>
              <a:defRPr sz="10400">
                <a:solidFill>
                  <a:srgbClr val="FFFFFF"/>
                </a:solidFill>
              </a:defRPr>
            </a:lvl2pPr>
            <a:lvl3pPr lvl="2" algn="ctr">
              <a:spcBef>
                <a:spcPts val="0"/>
              </a:spcBef>
              <a:spcAft>
                <a:spcPts val="0"/>
              </a:spcAft>
              <a:buClr>
                <a:srgbClr val="FFFFFF"/>
              </a:buClr>
              <a:buSzPts val="10400"/>
              <a:buNone/>
              <a:defRPr sz="10400">
                <a:solidFill>
                  <a:srgbClr val="FFFFFF"/>
                </a:solidFill>
              </a:defRPr>
            </a:lvl3pPr>
            <a:lvl4pPr lvl="3" algn="ctr">
              <a:spcBef>
                <a:spcPts val="0"/>
              </a:spcBef>
              <a:spcAft>
                <a:spcPts val="0"/>
              </a:spcAft>
              <a:buClr>
                <a:srgbClr val="FFFFFF"/>
              </a:buClr>
              <a:buSzPts val="10400"/>
              <a:buNone/>
              <a:defRPr sz="10400">
                <a:solidFill>
                  <a:srgbClr val="FFFFFF"/>
                </a:solidFill>
              </a:defRPr>
            </a:lvl4pPr>
            <a:lvl5pPr lvl="4" algn="ctr">
              <a:spcBef>
                <a:spcPts val="0"/>
              </a:spcBef>
              <a:spcAft>
                <a:spcPts val="0"/>
              </a:spcAft>
              <a:buClr>
                <a:srgbClr val="FFFFFF"/>
              </a:buClr>
              <a:buSzPts val="10400"/>
              <a:buNone/>
              <a:defRPr sz="10400">
                <a:solidFill>
                  <a:srgbClr val="FFFFFF"/>
                </a:solidFill>
              </a:defRPr>
            </a:lvl5pPr>
            <a:lvl6pPr lvl="5" algn="ctr">
              <a:spcBef>
                <a:spcPts val="0"/>
              </a:spcBef>
              <a:spcAft>
                <a:spcPts val="0"/>
              </a:spcAft>
              <a:buClr>
                <a:srgbClr val="FFFFFF"/>
              </a:buClr>
              <a:buSzPts val="10400"/>
              <a:buNone/>
              <a:defRPr sz="10400">
                <a:solidFill>
                  <a:srgbClr val="FFFFFF"/>
                </a:solidFill>
              </a:defRPr>
            </a:lvl6pPr>
            <a:lvl7pPr lvl="6" algn="ctr">
              <a:spcBef>
                <a:spcPts val="0"/>
              </a:spcBef>
              <a:spcAft>
                <a:spcPts val="0"/>
              </a:spcAft>
              <a:buClr>
                <a:srgbClr val="FFFFFF"/>
              </a:buClr>
              <a:buSzPts val="10400"/>
              <a:buNone/>
              <a:defRPr sz="10400">
                <a:solidFill>
                  <a:srgbClr val="FFFFFF"/>
                </a:solidFill>
              </a:defRPr>
            </a:lvl7pPr>
            <a:lvl8pPr lvl="7" algn="ctr">
              <a:spcBef>
                <a:spcPts val="0"/>
              </a:spcBef>
              <a:spcAft>
                <a:spcPts val="0"/>
              </a:spcAft>
              <a:buClr>
                <a:srgbClr val="FFFFFF"/>
              </a:buClr>
              <a:buSzPts val="10400"/>
              <a:buNone/>
              <a:defRPr sz="10400">
                <a:solidFill>
                  <a:srgbClr val="FFFFFF"/>
                </a:solidFill>
              </a:defRPr>
            </a:lvl8pPr>
            <a:lvl9pPr lvl="8" algn="ctr">
              <a:spcBef>
                <a:spcPts val="0"/>
              </a:spcBef>
              <a:spcAft>
                <a:spcPts val="0"/>
              </a:spcAft>
              <a:buClr>
                <a:srgbClr val="FFFFFF"/>
              </a:buClr>
              <a:buSzPts val="10400"/>
              <a:buNone/>
              <a:defRPr sz="10400">
                <a:solidFill>
                  <a:srgbClr val="FFFFFF"/>
                </a:solidFill>
              </a:defRPr>
            </a:lvl9pPr>
          </a:lstStyle>
          <a:p/>
        </p:txBody>
      </p:sp>
      <p:sp>
        <p:nvSpPr>
          <p:cNvPr id="2746" name="Google Shape;2746;p278"/>
          <p:cNvSpPr txBox="1"/>
          <p:nvPr>
            <p:ph idx="5" type="subTitle"/>
          </p:nvPr>
        </p:nvSpPr>
        <p:spPr>
          <a:xfrm>
            <a:off x="265975" y="5338050"/>
            <a:ext cx="3735300" cy="23583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rgbClr val="FFFFFF"/>
              </a:buClr>
              <a:buSzPts val="2250"/>
              <a:buFont typeface="IBM Plex Sans"/>
              <a:buNone/>
              <a:defRPr sz="2250">
                <a:solidFill>
                  <a:srgbClr val="FFFFFF"/>
                </a:solidFill>
                <a:latin typeface="IBM Plex Sans"/>
                <a:ea typeface="IBM Plex Sans"/>
                <a:cs typeface="IBM Plex Sans"/>
                <a:sym typeface="IBM Plex Sans"/>
              </a:defRPr>
            </a:lvl1pPr>
            <a:lvl2pPr lvl="1">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2pPr>
            <a:lvl3pPr lvl="2">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3pPr>
            <a:lvl4pPr lvl="3">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4pPr>
            <a:lvl5pPr lvl="4">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5pPr>
            <a:lvl6pPr lvl="5">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6pPr>
            <a:lvl7pPr lvl="6">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7pPr>
            <a:lvl8pPr lvl="7">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8pPr>
            <a:lvl9pPr lvl="8">
              <a:lnSpc>
                <a:spcPct val="100000"/>
              </a:lnSpc>
              <a:spcBef>
                <a:spcPts val="2400"/>
              </a:spcBef>
              <a:spcAft>
                <a:spcPts val="2400"/>
              </a:spcAft>
              <a:buClr>
                <a:srgbClr val="FFFFFF"/>
              </a:buClr>
              <a:buSzPts val="2800"/>
              <a:buFont typeface="IBM Plex Sans"/>
              <a:buNone/>
              <a:defRPr>
                <a:solidFill>
                  <a:srgbClr val="FFFFFF"/>
                </a:solidFill>
                <a:latin typeface="IBM Plex Sans"/>
                <a:ea typeface="IBM Plex Sans"/>
                <a:cs typeface="IBM Plex Sans"/>
                <a:sym typeface="IBM Plex Sans"/>
              </a:defRPr>
            </a:lvl9pPr>
          </a:lstStyle>
          <a:p/>
        </p:txBody>
      </p:sp>
      <p:sp>
        <p:nvSpPr>
          <p:cNvPr id="2747" name="Google Shape;2747;p278"/>
          <p:cNvSpPr txBox="1"/>
          <p:nvPr>
            <p:ph idx="6" type="subTitle"/>
          </p:nvPr>
        </p:nvSpPr>
        <p:spPr>
          <a:xfrm>
            <a:off x="261500" y="7715319"/>
            <a:ext cx="6249900" cy="10476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lt1"/>
              </a:buClr>
              <a:buSzPts val="1650"/>
              <a:buFont typeface="IBM Plex Mono"/>
              <a:buNone/>
              <a:defRPr sz="1650">
                <a:solidFill>
                  <a:schemeClr val="lt1"/>
                </a:solidFill>
                <a:latin typeface="IBM Plex Mono"/>
                <a:ea typeface="IBM Plex Mono"/>
                <a:cs typeface="IBM Plex Mono"/>
                <a:sym typeface="IBM Plex Mono"/>
              </a:defRPr>
            </a:lvl1pPr>
            <a:lvl2pPr lvl="1">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2pPr>
            <a:lvl3pPr lvl="2">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3pPr>
            <a:lvl4pPr lvl="3">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4pPr>
            <a:lvl5pPr lvl="4">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5pPr>
            <a:lvl6pPr lvl="5">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6pPr>
            <a:lvl7pPr lvl="6">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7pPr>
            <a:lvl8pPr lvl="7">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8pPr>
            <a:lvl9pPr lvl="8">
              <a:lnSpc>
                <a:spcPct val="100000"/>
              </a:lnSpc>
              <a:spcBef>
                <a:spcPts val="2400"/>
              </a:spcBef>
              <a:spcAft>
                <a:spcPts val="2400"/>
              </a:spcAft>
              <a:buClr>
                <a:schemeClr val="lt1"/>
              </a:buClr>
              <a:buSzPts val="1650"/>
              <a:buFont typeface="IBM Plex Sans"/>
              <a:buNone/>
              <a:defRPr sz="1650">
                <a:solidFill>
                  <a:schemeClr val="lt1"/>
                </a:solidFill>
                <a:latin typeface="IBM Plex Sans"/>
                <a:ea typeface="IBM Plex Sans"/>
                <a:cs typeface="IBM Plex Sans"/>
                <a:sym typeface="IBM Plex Sans"/>
              </a:defRPr>
            </a:lvl9pPr>
          </a:lstStyle>
          <a:p/>
        </p:txBody>
      </p:sp>
      <p:sp>
        <p:nvSpPr>
          <p:cNvPr id="2748" name="Google Shape;2748;p278"/>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2749" name="Google Shape;2749;p278"/>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 - Imagem de fundo + imagem com legenda 1">
  <p:cSld name="CUSTOM_1_1_1_1_1_1_1_1_1_2_1">
    <p:bg>
      <p:bgPr>
        <a:solidFill>
          <a:srgbClr val="FFFFFF"/>
        </a:solidFill>
      </p:bgPr>
    </p:bg>
    <p:spTree>
      <p:nvGrpSpPr>
        <p:cNvPr id="2750" name="Shape 2750"/>
        <p:cNvGrpSpPr/>
        <p:nvPr/>
      </p:nvGrpSpPr>
      <p:grpSpPr>
        <a:xfrm>
          <a:off x="0" y="0"/>
          <a:ext cx="0" cy="0"/>
          <a:chOff x="0" y="0"/>
          <a:chExt cx="0" cy="0"/>
        </a:xfrm>
      </p:grpSpPr>
      <p:sp>
        <p:nvSpPr>
          <p:cNvPr id="2751" name="Google Shape;2751;p279"/>
          <p:cNvSpPr/>
          <p:nvPr>
            <p:ph idx="2" type="pic"/>
          </p:nvPr>
        </p:nvSpPr>
        <p:spPr>
          <a:xfrm>
            <a:off x="5486125" y="2362725"/>
            <a:ext cx="6058500" cy="5333700"/>
          </a:xfrm>
          <a:prstGeom prst="rect">
            <a:avLst/>
          </a:prstGeom>
          <a:noFill/>
          <a:ln>
            <a:noFill/>
          </a:ln>
        </p:spPr>
      </p:sp>
      <p:sp>
        <p:nvSpPr>
          <p:cNvPr id="2752" name="Google Shape;2752;p27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53" name="Google Shape;2753;p279"/>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54" name="Google Shape;2754;p279"/>
          <p:cNvSpPr txBox="1"/>
          <p:nvPr>
            <p:ph type="ctrTitle"/>
          </p:nvPr>
        </p:nvSpPr>
        <p:spPr>
          <a:xfrm>
            <a:off x="212875" y="2064525"/>
            <a:ext cx="63027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755" name="Google Shape;2755;p279"/>
          <p:cNvSpPr txBox="1"/>
          <p:nvPr>
            <p:ph idx="4" type="subTitle"/>
          </p:nvPr>
        </p:nvSpPr>
        <p:spPr>
          <a:xfrm>
            <a:off x="265975" y="5338050"/>
            <a:ext cx="3735300" cy="23583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rgbClr val="000000"/>
              </a:buClr>
              <a:buSzPts val="2250"/>
              <a:buFont typeface="IBM Plex Sans"/>
              <a:buNone/>
              <a:defRPr sz="2250">
                <a:solidFill>
                  <a:srgbClr val="000000"/>
                </a:solidFill>
                <a:latin typeface="IBM Plex Sans"/>
                <a:ea typeface="IBM Plex Sans"/>
                <a:cs typeface="IBM Plex Sans"/>
                <a:sym typeface="IBM Plex Sans"/>
              </a:defRPr>
            </a:lvl1pPr>
            <a:lvl2pPr lvl="1">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2pPr>
            <a:lvl3pPr lvl="2">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3pPr>
            <a:lvl4pPr lvl="3">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4pPr>
            <a:lvl5pPr lvl="4">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5pPr>
            <a:lvl6pPr lvl="5">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6pPr>
            <a:lvl7pPr lvl="6">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7pPr>
            <a:lvl8pPr lvl="7">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8pPr>
            <a:lvl9pPr lvl="8">
              <a:lnSpc>
                <a:spcPct val="100000"/>
              </a:lnSpc>
              <a:spcBef>
                <a:spcPts val="2400"/>
              </a:spcBef>
              <a:spcAft>
                <a:spcPts val="2400"/>
              </a:spcAft>
              <a:buClr>
                <a:srgbClr val="000000"/>
              </a:buClr>
              <a:buSzPts val="2800"/>
              <a:buFont typeface="IBM Plex Sans"/>
              <a:buNone/>
              <a:defRPr>
                <a:solidFill>
                  <a:srgbClr val="000000"/>
                </a:solidFill>
                <a:latin typeface="IBM Plex Sans"/>
                <a:ea typeface="IBM Plex Sans"/>
                <a:cs typeface="IBM Plex Sans"/>
                <a:sym typeface="IBM Plex Sans"/>
              </a:defRPr>
            </a:lvl9pPr>
          </a:lstStyle>
          <a:p/>
        </p:txBody>
      </p:sp>
      <p:sp>
        <p:nvSpPr>
          <p:cNvPr id="2756" name="Google Shape;2756;p279"/>
          <p:cNvSpPr txBox="1"/>
          <p:nvPr>
            <p:ph idx="5" type="subTitle"/>
          </p:nvPr>
        </p:nvSpPr>
        <p:spPr>
          <a:xfrm>
            <a:off x="261500" y="7715319"/>
            <a:ext cx="6249900" cy="10476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rgbClr val="000000"/>
              </a:buClr>
              <a:buSzPts val="1650"/>
              <a:buFont typeface="IBM Plex Mono"/>
              <a:buNone/>
              <a:defRPr sz="1650">
                <a:solidFill>
                  <a:srgbClr val="000000"/>
                </a:solidFill>
                <a:latin typeface="IBM Plex Mono"/>
                <a:ea typeface="IBM Plex Mono"/>
                <a:cs typeface="IBM Plex Mono"/>
                <a:sym typeface="IBM Plex Mono"/>
              </a:defRPr>
            </a:lvl1pPr>
            <a:lvl2pPr lvl="1">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2pPr>
            <a:lvl3pPr lvl="2">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3pPr>
            <a:lvl4pPr lvl="3">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4pPr>
            <a:lvl5pPr lvl="4">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5pPr>
            <a:lvl6pPr lvl="5">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6pPr>
            <a:lvl7pPr lvl="6">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7pPr>
            <a:lvl8pPr lvl="7">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8pPr>
            <a:lvl9pPr lvl="8">
              <a:lnSpc>
                <a:spcPct val="100000"/>
              </a:lnSpc>
              <a:spcBef>
                <a:spcPts val="2400"/>
              </a:spcBef>
              <a:spcAft>
                <a:spcPts val="2400"/>
              </a:spcAft>
              <a:buClr>
                <a:srgbClr val="000000"/>
              </a:buClr>
              <a:buSzPts val="1650"/>
              <a:buFont typeface="IBM Plex Sans"/>
              <a:buNone/>
              <a:defRPr sz="1650">
                <a:solidFill>
                  <a:srgbClr val="000000"/>
                </a:solidFill>
                <a:latin typeface="IBM Plex Sans"/>
                <a:ea typeface="IBM Plex Sans"/>
                <a:cs typeface="IBM Plex Sans"/>
                <a:sym typeface="IBM Plex Sans"/>
              </a:defRPr>
            </a:lvl9pPr>
          </a:lstStyle>
          <a:p/>
        </p:txBody>
      </p:sp>
      <p:cxnSp>
        <p:nvCxnSpPr>
          <p:cNvPr id="2757" name="Google Shape;2757;p279"/>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pic>
        <p:nvPicPr>
          <p:cNvPr id="2758" name="Google Shape;2758;p279"/>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2759" name="Google Shape;2759;p279"/>
          <p:cNvSpPr/>
          <p:nvPr>
            <p:ph idx="6" type="pic"/>
          </p:nvPr>
        </p:nvSpPr>
        <p:spPr>
          <a:xfrm>
            <a:off x="14286750" y="1523925"/>
            <a:ext cx="3563400" cy="6172500"/>
          </a:xfrm>
          <a:prstGeom prst="rect">
            <a:avLst/>
          </a:prstGeom>
          <a:noFill/>
          <a:ln>
            <a:noFill/>
          </a:ln>
        </p:spPr>
      </p:sp>
      <p:sp>
        <p:nvSpPr>
          <p:cNvPr id="2760" name="Google Shape;2760;p279"/>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61" name="Google Shape;2761;p279"/>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 - Orçamento - Título, tabela e descrição">
  <p:cSld name="CUSTOM_1_1_1_1_1_1_1_1_1_1">
    <p:bg>
      <p:bgPr>
        <a:solidFill>
          <a:srgbClr val="FFFFFF"/>
        </a:solidFill>
      </p:bgPr>
    </p:bg>
    <p:spTree>
      <p:nvGrpSpPr>
        <p:cNvPr id="2762" name="Shape 2762"/>
        <p:cNvGrpSpPr/>
        <p:nvPr/>
      </p:nvGrpSpPr>
      <p:grpSpPr>
        <a:xfrm>
          <a:off x="0" y="0"/>
          <a:ext cx="0" cy="0"/>
          <a:chOff x="0" y="0"/>
          <a:chExt cx="0" cy="0"/>
        </a:xfrm>
      </p:grpSpPr>
      <p:sp>
        <p:nvSpPr>
          <p:cNvPr id="2763" name="Google Shape;2763;p28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pic>
        <p:nvPicPr>
          <p:cNvPr id="2764" name="Google Shape;2764;p28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765" name="Google Shape;2765;p28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766" name="Google Shape;2766;p28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67" name="Google Shape;2767;p280"/>
          <p:cNvSpPr txBox="1"/>
          <p:nvPr>
            <p:ph type="ctrTitle"/>
          </p:nvPr>
        </p:nvSpPr>
        <p:spPr>
          <a:xfrm>
            <a:off x="238275" y="2064525"/>
            <a:ext cx="113319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2768" name="Google Shape;2768;p280"/>
          <p:cNvSpPr txBox="1"/>
          <p:nvPr>
            <p:ph idx="3" type="subTitle"/>
          </p:nvPr>
        </p:nvSpPr>
        <p:spPr>
          <a:xfrm>
            <a:off x="11581250" y="4086050"/>
            <a:ext cx="6249900" cy="4677000"/>
          </a:xfrm>
          <a:prstGeom prst="rect">
            <a:avLst/>
          </a:prstGeom>
        </p:spPr>
        <p:txBody>
          <a:bodyPr anchorCtr="0" anchor="t" bIns="182850" lIns="182850" spcFirstLastPara="1" rIns="182850" wrap="square" tIns="182850">
            <a:spAutoFit/>
          </a:bodyPr>
          <a:lstStyle>
            <a:lvl1pPr lvl="0">
              <a:lnSpc>
                <a:spcPct val="115000"/>
              </a:lnSpc>
              <a:spcBef>
                <a:spcPts val="1600"/>
              </a:spcBef>
              <a:spcAft>
                <a:spcPts val="0"/>
              </a:spcAft>
              <a:buClr>
                <a:schemeClr val="dk1"/>
              </a:buClr>
              <a:buSzPts val="1800"/>
              <a:buFont typeface="IBM Plex Sans"/>
              <a:buNone/>
              <a:defRPr sz="1800">
                <a:solidFill>
                  <a:schemeClr val="dk1"/>
                </a:solidFill>
                <a:latin typeface="IBM Plex Sans"/>
                <a:ea typeface="IBM Plex Sans"/>
                <a:cs typeface="IBM Plex Sans"/>
                <a:sym typeface="IBM Plex Sans"/>
              </a:defRPr>
            </a:lvl1pPr>
            <a:lvl2pPr lvl="1">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2769" name="Google Shape;2769;p280"/>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p:txBody>
      </p:sp>
      <p:sp>
        <p:nvSpPr>
          <p:cNvPr id="2770" name="Google Shape;2770;p280"/>
          <p:cNvSpPr txBox="1"/>
          <p:nvPr>
            <p:ph idx="12" type="sldNum"/>
          </p:nvPr>
        </p:nvSpPr>
        <p:spPr>
          <a:xfrm>
            <a:off x="16915802" y="9443517"/>
            <a:ext cx="1097400" cy="623400"/>
          </a:xfrm>
          <a:prstGeom prst="rect">
            <a:avLst/>
          </a:prstGeom>
          <a:noFill/>
          <a:ln>
            <a:noFill/>
          </a:ln>
        </p:spPr>
        <p:txBody>
          <a:bodyPr anchorCtr="0" anchor="t" bIns="91425" lIns="91425" spcFirstLastPara="1" rIns="91425" wrap="square" tIns="91425">
            <a:noAutofit/>
          </a:bodyPr>
          <a:lstStyle>
            <a:lvl1pPr lvl="0">
              <a:buNone/>
              <a:defRPr sz="1650">
                <a:solidFill>
                  <a:schemeClr val="dk1"/>
                </a:solidFill>
                <a:latin typeface="IBM Plex Sans"/>
                <a:ea typeface="IBM Plex Sans"/>
                <a:cs typeface="IBM Plex Sans"/>
                <a:sym typeface="IBM Plex Sans"/>
              </a:defRPr>
            </a:lvl1pPr>
            <a:lvl2pPr lvl="1">
              <a:buNone/>
              <a:defRPr sz="1650">
                <a:solidFill>
                  <a:schemeClr val="dk1"/>
                </a:solidFill>
                <a:latin typeface="IBM Plex Sans"/>
                <a:ea typeface="IBM Plex Sans"/>
                <a:cs typeface="IBM Plex Sans"/>
                <a:sym typeface="IBM Plex Sans"/>
              </a:defRPr>
            </a:lvl2pPr>
            <a:lvl3pPr lvl="2">
              <a:buNone/>
              <a:defRPr sz="1650">
                <a:solidFill>
                  <a:schemeClr val="dk1"/>
                </a:solidFill>
                <a:latin typeface="IBM Plex Sans"/>
                <a:ea typeface="IBM Plex Sans"/>
                <a:cs typeface="IBM Plex Sans"/>
                <a:sym typeface="IBM Plex Sans"/>
              </a:defRPr>
            </a:lvl3pPr>
            <a:lvl4pPr lvl="3">
              <a:buNone/>
              <a:defRPr sz="1650">
                <a:solidFill>
                  <a:schemeClr val="dk1"/>
                </a:solidFill>
                <a:latin typeface="IBM Plex Sans"/>
                <a:ea typeface="IBM Plex Sans"/>
                <a:cs typeface="IBM Plex Sans"/>
                <a:sym typeface="IBM Plex Sans"/>
              </a:defRPr>
            </a:lvl4pPr>
            <a:lvl5pPr lvl="4">
              <a:buNone/>
              <a:defRPr sz="1650">
                <a:solidFill>
                  <a:schemeClr val="dk1"/>
                </a:solidFill>
                <a:latin typeface="IBM Plex Sans"/>
                <a:ea typeface="IBM Plex Sans"/>
                <a:cs typeface="IBM Plex Sans"/>
                <a:sym typeface="IBM Plex Sans"/>
              </a:defRPr>
            </a:lvl5pPr>
            <a:lvl6pPr lvl="5">
              <a:buNone/>
              <a:defRPr sz="1650">
                <a:solidFill>
                  <a:schemeClr val="dk1"/>
                </a:solidFill>
                <a:latin typeface="IBM Plex Sans"/>
                <a:ea typeface="IBM Plex Sans"/>
                <a:cs typeface="IBM Plex Sans"/>
                <a:sym typeface="IBM Plex Sans"/>
              </a:defRPr>
            </a:lvl6pPr>
            <a:lvl7pPr lvl="6">
              <a:buNone/>
              <a:defRPr sz="1650">
                <a:solidFill>
                  <a:schemeClr val="dk1"/>
                </a:solidFill>
                <a:latin typeface="IBM Plex Sans"/>
                <a:ea typeface="IBM Plex Sans"/>
                <a:cs typeface="IBM Plex Sans"/>
                <a:sym typeface="IBM Plex Sans"/>
              </a:defRPr>
            </a:lvl7pPr>
            <a:lvl8pPr lvl="7">
              <a:buNone/>
              <a:defRPr sz="1650">
                <a:solidFill>
                  <a:schemeClr val="dk1"/>
                </a:solidFill>
                <a:latin typeface="IBM Plex Sans"/>
                <a:ea typeface="IBM Plex Sans"/>
                <a:cs typeface="IBM Plex Sans"/>
                <a:sym typeface="IBM Plex Sans"/>
              </a:defRPr>
            </a:lvl8pPr>
            <a:lvl9pPr lvl="8">
              <a:buNone/>
              <a:defRPr sz="1650">
                <a:solidFill>
                  <a:schemeClr val="dk1"/>
                </a:solidFill>
                <a:latin typeface="IBM Plex Sans"/>
                <a:ea typeface="IBM Plex Sans"/>
                <a:cs typeface="IBM Plex Sans"/>
                <a:sym typeface="IBM Plex Sans"/>
              </a:defRPr>
            </a:lvl9pPr>
          </a:lstStyle>
          <a:p>
            <a:pPr indent="0" lvl="0" marL="0" rtl="0" algn="l">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 Powered by R&amp;I">
  <p:cSld name="CUSTOM_1_1_1_1_1_1_1_1_2_3">
    <p:bg>
      <p:bgPr>
        <a:solidFill>
          <a:srgbClr val="FFFFFF"/>
        </a:solidFill>
      </p:bgPr>
    </p:bg>
    <p:spTree>
      <p:nvGrpSpPr>
        <p:cNvPr id="258" name="Shape 258"/>
        <p:cNvGrpSpPr/>
        <p:nvPr/>
      </p:nvGrpSpPr>
      <p:grpSpPr>
        <a:xfrm>
          <a:off x="0" y="0"/>
          <a:ext cx="0" cy="0"/>
          <a:chOff x="0" y="0"/>
          <a:chExt cx="0" cy="0"/>
        </a:xfrm>
      </p:grpSpPr>
      <p:sp>
        <p:nvSpPr>
          <p:cNvPr id="259" name="Google Shape;259;p2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260" name="Google Shape;260;p2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261" name="Google Shape;261;p2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262" name="Google Shape;262;p29"/>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63" name="Google Shape;263;p29"/>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264" name="Google Shape;264;p29"/>
          <p:cNvSpPr txBox="1"/>
          <p:nvPr/>
        </p:nvSpPr>
        <p:spPr>
          <a:xfrm>
            <a:off x="293760" y="1928959"/>
            <a:ext cx="7800000" cy="147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7200">
                <a:latin typeface="IBM Plex Sans"/>
                <a:ea typeface="IBM Plex Sans"/>
                <a:cs typeface="IBM Plex Sans"/>
                <a:sym typeface="IBM Plex Sans"/>
              </a:rPr>
              <a:t>Powered by R&amp;I</a:t>
            </a:r>
            <a:endParaRPr sz="7200">
              <a:latin typeface="IBM Plex Sans"/>
              <a:ea typeface="IBM Plex Sans"/>
              <a:cs typeface="IBM Plex Sans"/>
              <a:sym typeface="IBM Plex Sans"/>
            </a:endParaRPr>
          </a:p>
        </p:txBody>
      </p:sp>
      <p:sp>
        <p:nvSpPr>
          <p:cNvPr id="265" name="Google Shape;265;p29"/>
          <p:cNvSpPr txBox="1"/>
          <p:nvPr/>
        </p:nvSpPr>
        <p:spPr>
          <a:xfrm>
            <a:off x="352960" y="4147849"/>
            <a:ext cx="4998600" cy="4699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000">
                <a:solidFill>
                  <a:srgbClr val="1C1C1C"/>
                </a:solidFill>
                <a:latin typeface="IBM Plex Sans"/>
                <a:ea typeface="IBM Plex Sans"/>
                <a:cs typeface="IBM Plex Sans"/>
                <a:sym typeface="IBM Plex Sans"/>
              </a:rPr>
              <a:t>Dentro de portas mas aberta ao mundo, a Ubiwhere tem na sua génese um caminho sempre pautado pelo investimento em projetos de Investigação e Desenvolvimento vencedores.</a:t>
            </a:r>
            <a:endParaRPr sz="2000">
              <a:solidFill>
                <a:srgbClr val="1C1C1C"/>
              </a:solidFill>
              <a:latin typeface="IBM Plex Sans"/>
              <a:ea typeface="IBM Plex Sans"/>
              <a:cs typeface="IBM Plex Sans"/>
              <a:sym typeface="IBM Plex Sans"/>
            </a:endParaRPr>
          </a:p>
          <a:p>
            <a:pPr indent="0" lvl="0" marL="0" rtl="0" algn="l">
              <a:lnSpc>
                <a:spcPct val="115000"/>
              </a:lnSpc>
              <a:spcBef>
                <a:spcPts val="1000"/>
              </a:spcBef>
              <a:spcAft>
                <a:spcPts val="1000"/>
              </a:spcAft>
              <a:buNone/>
            </a:pPr>
            <a:r>
              <a:rPr lang="pt-PT" sz="2000">
                <a:solidFill>
                  <a:srgbClr val="1C1C1C"/>
                </a:solidFill>
                <a:latin typeface="IBM Plex Sans"/>
                <a:ea typeface="IBM Plex Sans"/>
                <a:cs typeface="IBM Plex Sans"/>
                <a:sym typeface="IBM Plex Sans"/>
              </a:rPr>
              <a:t>A Ubiwhere participa ativamente em alianças e consórcios relevantes em diversos setores estratégicos para a competitividade nacional e europeia, aportando um contributo tecnológico nas mais diversas áreas:</a:t>
            </a:r>
            <a:endParaRPr sz="2000">
              <a:solidFill>
                <a:srgbClr val="1C1C1C"/>
              </a:solidFill>
              <a:latin typeface="IBM Plex Sans"/>
              <a:ea typeface="IBM Plex Sans"/>
              <a:cs typeface="IBM Plex Sans"/>
              <a:sym typeface="IBM Plex Sans"/>
            </a:endParaRPr>
          </a:p>
        </p:txBody>
      </p:sp>
      <p:graphicFrame>
        <p:nvGraphicFramePr>
          <p:cNvPr id="266" name="Google Shape;266;p29"/>
          <p:cNvGraphicFramePr/>
          <p:nvPr/>
        </p:nvGraphicFramePr>
        <p:xfrm>
          <a:off x="6456157" y="4008869"/>
          <a:ext cx="3000000" cy="3000000"/>
        </p:xfrm>
        <a:graphic>
          <a:graphicData uri="http://schemas.openxmlformats.org/drawingml/2006/table">
            <a:tbl>
              <a:tblPr>
                <a:noFill/>
                <a:tableStyleId>{F99F3355-F65F-4056-93A9-3F8E1F2FDF32}</a:tableStyleId>
              </a:tblPr>
              <a:tblGrid>
                <a:gridCol w="3556125"/>
              </a:tblGrid>
              <a:tr h="1190450">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Indústria</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184EFD"/>
                      </a:solidFill>
                      <a:prstDash val="solid"/>
                      <a:round/>
                      <a:headEnd len="sm" w="sm" type="none"/>
                      <a:tailEnd len="sm" w="sm" type="none"/>
                    </a:lnB>
                  </a:tcPr>
                </a:tc>
              </a:tr>
              <a:tr h="1190450">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Ciência de Dados </a:t>
                      </a:r>
                      <a:br>
                        <a:rPr lang="pt-PT" sz="2000">
                          <a:solidFill>
                            <a:srgbClr val="184EFD"/>
                          </a:solidFill>
                          <a:latin typeface="IBM Plex Mono"/>
                          <a:ea typeface="IBM Plex Mono"/>
                          <a:cs typeface="IBM Plex Mono"/>
                          <a:sym typeface="IBM Plex Mono"/>
                        </a:rPr>
                      </a:br>
                      <a:r>
                        <a:rPr lang="pt-PT" sz="2000">
                          <a:solidFill>
                            <a:srgbClr val="184EFD"/>
                          </a:solidFill>
                          <a:latin typeface="IBM Plex Mono"/>
                          <a:ea typeface="IBM Plex Mono"/>
                          <a:cs typeface="IBM Plex Mono"/>
                          <a:sym typeface="IBM Plex Mono"/>
                        </a:rPr>
                        <a:t>e Plataformas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224475">
                <a:tc>
                  <a:txBody>
                    <a:bodyPr/>
                    <a:lstStyle/>
                    <a:p>
                      <a:pPr indent="0" lvl="0" marL="0" rtl="0" algn="l">
                        <a:lnSpc>
                          <a:spcPct val="115000"/>
                        </a:lnSpc>
                        <a:spcBef>
                          <a:spcPts val="1000"/>
                        </a:spcBef>
                        <a:spcAft>
                          <a:spcPts val="0"/>
                        </a:spcAft>
                        <a:buNone/>
                      </a:pPr>
                      <a:r>
                        <a:rPr i="1" lang="pt-PT" sz="2000">
                          <a:solidFill>
                            <a:srgbClr val="184EFD"/>
                          </a:solidFill>
                          <a:latin typeface="IBM Plex Mono"/>
                          <a:ea typeface="IBM Plex Mono"/>
                          <a:cs typeface="IBM Plex Mono"/>
                          <a:sym typeface="IBM Plex Mono"/>
                        </a:rPr>
                        <a:t>Computer Vision</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326525">
                <a:tc>
                  <a:txBody>
                    <a:bodyPr/>
                    <a:lstStyle/>
                    <a:p>
                      <a:pPr indent="0" lvl="0" marL="0" rtl="0" algn="l">
                        <a:lnSpc>
                          <a:spcPct val="115000"/>
                        </a:lnSpc>
                        <a:spcBef>
                          <a:spcPts val="1000"/>
                        </a:spcBef>
                        <a:spcAft>
                          <a:spcPts val="0"/>
                        </a:spcAft>
                        <a:buClr>
                          <a:schemeClr val="dk1"/>
                        </a:buClr>
                        <a:buSzPts val="1100"/>
                        <a:buFont typeface="Arial"/>
                        <a:buNone/>
                      </a:pPr>
                      <a:r>
                        <a:rPr lang="pt-PT" sz="2000">
                          <a:solidFill>
                            <a:srgbClr val="184EFD"/>
                          </a:solidFill>
                          <a:latin typeface="IBM Plex Mono"/>
                          <a:ea typeface="IBM Plex Mono"/>
                          <a:cs typeface="IBM Plex Mono"/>
                          <a:sym typeface="IBM Plex Mono"/>
                        </a:rPr>
                        <a:t>Mobilidade Conectada Cooperativa e Autónoma</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267" name="Google Shape;267;p29"/>
          <p:cNvGraphicFramePr/>
          <p:nvPr/>
        </p:nvGraphicFramePr>
        <p:xfrm>
          <a:off x="10496532" y="4008876"/>
          <a:ext cx="3000000" cy="3000000"/>
        </p:xfrm>
        <a:graphic>
          <a:graphicData uri="http://schemas.openxmlformats.org/drawingml/2006/table">
            <a:tbl>
              <a:tblPr>
                <a:noFill/>
                <a:tableStyleId>{F99F3355-F65F-4056-93A9-3F8E1F2FDF32}</a:tableStyleId>
              </a:tblPr>
              <a:tblGrid>
                <a:gridCol w="3556125"/>
              </a:tblGrid>
              <a:tr h="1190450">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Tecnologias IoT</a:t>
                      </a:r>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184EFD"/>
                      </a:solidFill>
                      <a:prstDash val="solid"/>
                      <a:round/>
                      <a:headEnd len="sm" w="sm" type="none"/>
                      <a:tailEnd len="sm" w="sm" type="none"/>
                    </a:lnB>
                  </a:tcPr>
                </a:tc>
              </a:tr>
              <a:tr h="1190450">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Inteligência Artificial</a:t>
                      </a:r>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224450">
                <a:tc>
                  <a:txBody>
                    <a:bodyPr/>
                    <a:lstStyle/>
                    <a:p>
                      <a:pPr indent="0" lvl="0" marL="0" rtl="0" algn="l">
                        <a:lnSpc>
                          <a:spcPct val="115000"/>
                        </a:lnSpc>
                        <a:spcBef>
                          <a:spcPts val="1000"/>
                        </a:spcBef>
                        <a:spcAft>
                          <a:spcPts val="0"/>
                        </a:spcAft>
                        <a:buNone/>
                      </a:pPr>
                      <a:r>
                        <a:rPr i="1" lang="pt-PT" sz="2000">
                          <a:solidFill>
                            <a:srgbClr val="184EFD"/>
                          </a:solidFill>
                          <a:latin typeface="IBM Plex Mono"/>
                          <a:ea typeface="IBM Plex Mono"/>
                          <a:cs typeface="IBM Plex Mono"/>
                          <a:sym typeface="IBM Plex Mono"/>
                        </a:rPr>
                        <a:t>Edge Computing</a:t>
                      </a:r>
                      <a:endParaRPr sz="2000">
                        <a:solidFill>
                          <a:srgbClr val="184EFD"/>
                        </a:solidFill>
                        <a:latin typeface="IBM Plex Mono"/>
                        <a:ea typeface="IBM Plex Mono"/>
                        <a:cs typeface="IBM Plex Mono"/>
                        <a:sym typeface="IBM Plex Mono"/>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184EFD"/>
                      </a:solidFill>
                      <a:prstDash val="solid"/>
                      <a:round/>
                      <a:headEnd len="sm" w="sm" type="none"/>
                      <a:tailEnd len="sm" w="sm" type="none"/>
                    </a:lnB>
                  </a:tcPr>
                </a:tc>
              </a:tr>
              <a:tr h="1326525">
                <a:tc>
                  <a:txBody>
                    <a:bodyPr/>
                    <a:lstStyle/>
                    <a:p>
                      <a:pPr indent="0" lvl="0" marL="0" rtl="0" algn="l">
                        <a:lnSpc>
                          <a:spcPct val="115000"/>
                        </a:lnSpc>
                        <a:spcBef>
                          <a:spcPts val="1000"/>
                        </a:spcBef>
                        <a:spcAft>
                          <a:spcPts val="0"/>
                        </a:spcAft>
                        <a:buNone/>
                      </a:pPr>
                      <a:r>
                        <a:rPr lang="pt-PT" sz="2000">
                          <a:solidFill>
                            <a:srgbClr val="184EFD"/>
                          </a:solidFill>
                          <a:latin typeface="IBM Plex Mono"/>
                          <a:ea typeface="IBM Plex Mono"/>
                          <a:cs typeface="IBM Plex Mono"/>
                          <a:sym typeface="IBM Plex Mono"/>
                        </a:rPr>
                        <a:t>Testbed e Infraestrutura</a:t>
                      </a:r>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184EFD"/>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268" name="Google Shape;268;p29"/>
          <p:cNvPicPr preferRelativeResize="0"/>
          <p:nvPr/>
        </p:nvPicPr>
        <p:blipFill rotWithShape="1">
          <a:blip r:embed="rId3">
            <a:alphaModFix/>
          </a:blip>
          <a:srcRect b="0" l="14630" r="14623" t="0"/>
          <a:stretch/>
        </p:blipFill>
        <p:spPr>
          <a:xfrm>
            <a:off x="14286750" y="457200"/>
            <a:ext cx="4001249" cy="8305874"/>
          </a:xfrm>
          <a:prstGeom prst="rect">
            <a:avLst/>
          </a:prstGeom>
          <a:noFill/>
          <a:ln>
            <a:noFill/>
          </a:ln>
        </p:spPr>
      </p:pic>
      <p:sp>
        <p:nvSpPr>
          <p:cNvPr id="269" name="Google Shape;269;p29"/>
          <p:cNvSpPr txBox="1"/>
          <p:nvPr/>
        </p:nvSpPr>
        <p:spPr>
          <a:xfrm>
            <a:off x="363060" y="3146184"/>
            <a:ext cx="10818000" cy="8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800">
                <a:solidFill>
                  <a:srgbClr val="1C1C1C"/>
                </a:solidFill>
                <a:latin typeface="IBM Plex Sans"/>
                <a:ea typeface="IBM Plex Sans"/>
                <a:cs typeface="IBM Plex Sans"/>
                <a:sym typeface="IBM Plex Sans"/>
              </a:rPr>
              <a:t>Soluções impulsionadas por I&amp;D </a:t>
            </a:r>
            <a:endParaRPr i="1" sz="2800">
              <a:solidFill>
                <a:srgbClr val="1C1C1C"/>
              </a:solidFill>
              <a:latin typeface="IBM Plex Sans"/>
              <a:ea typeface="IBM Plex Sans"/>
              <a:cs typeface="IBM Plex Sans"/>
              <a:sym typeface="IBM Plex Sans"/>
            </a:endParaRPr>
          </a:p>
        </p:txBody>
      </p:sp>
      <p:sp>
        <p:nvSpPr>
          <p:cNvPr id="270" name="Google Shape;270;p2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 Números que falam por nós">
  <p:cSld name="CUSTOM_1_1_1_1_1_1_1_1_1_4">
    <p:bg>
      <p:bgPr>
        <a:solidFill>
          <a:srgbClr val="184EFD"/>
        </a:solidFill>
      </p:bgPr>
    </p:bg>
    <p:spTree>
      <p:nvGrpSpPr>
        <p:cNvPr id="271" name="Shape 271"/>
        <p:cNvGrpSpPr/>
        <p:nvPr/>
      </p:nvGrpSpPr>
      <p:grpSpPr>
        <a:xfrm>
          <a:off x="0" y="0"/>
          <a:ext cx="0" cy="0"/>
          <a:chOff x="0" y="0"/>
          <a:chExt cx="0" cy="0"/>
        </a:xfrm>
      </p:grpSpPr>
      <p:sp>
        <p:nvSpPr>
          <p:cNvPr id="272" name="Google Shape;272;p3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273" name="Google Shape;273;p30"/>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74" name="Google Shape;274;p3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275" name="Google Shape;275;p30"/>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pic>
        <p:nvPicPr>
          <p:cNvPr id="276" name="Google Shape;276;p30"/>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277" name="Google Shape;277;p30"/>
          <p:cNvSpPr txBox="1"/>
          <p:nvPr/>
        </p:nvSpPr>
        <p:spPr>
          <a:xfrm>
            <a:off x="266038" y="1944909"/>
            <a:ext cx="17617800" cy="16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9000">
                <a:solidFill>
                  <a:srgbClr val="FFFFFF"/>
                </a:solidFill>
                <a:latin typeface="IBM Plex Sans"/>
                <a:ea typeface="IBM Plex Sans"/>
                <a:cs typeface="IBM Plex Sans"/>
                <a:sym typeface="IBM Plex Sans"/>
              </a:rPr>
              <a:t>Números que falam por nós</a:t>
            </a:r>
            <a:endParaRPr sz="9000">
              <a:solidFill>
                <a:srgbClr val="FFFFFF"/>
              </a:solidFill>
              <a:latin typeface="IBM Plex Sans"/>
              <a:ea typeface="IBM Plex Sans"/>
              <a:cs typeface="IBM Plex Sans"/>
              <a:sym typeface="IBM Plex Sans"/>
            </a:endParaRPr>
          </a:p>
        </p:txBody>
      </p:sp>
      <p:graphicFrame>
        <p:nvGraphicFramePr>
          <p:cNvPr id="278" name="Google Shape;278;p30"/>
          <p:cNvGraphicFramePr/>
          <p:nvPr/>
        </p:nvGraphicFramePr>
        <p:xfrm>
          <a:off x="5059390" y="4724110"/>
          <a:ext cx="3000000" cy="3000000"/>
        </p:xfrm>
        <a:graphic>
          <a:graphicData uri="http://schemas.openxmlformats.org/drawingml/2006/table">
            <a:tbl>
              <a:tblPr>
                <a:noFill/>
                <a:tableStyleId>{F99F3355-F65F-4056-93A9-3F8E1F2FDF32}</a:tableStyleId>
              </a:tblPr>
              <a:tblGrid>
                <a:gridCol w="3556125"/>
              </a:tblGrid>
              <a:tr h="10568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+80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Projetos I&amp;D concluídos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79" name="Google Shape;279;p30"/>
          <p:cNvGraphicFramePr/>
          <p:nvPr/>
        </p:nvGraphicFramePr>
        <p:xfrm>
          <a:off x="9667033" y="4724110"/>
          <a:ext cx="3000000" cy="3000000"/>
        </p:xfrm>
        <a:graphic>
          <a:graphicData uri="http://schemas.openxmlformats.org/drawingml/2006/table">
            <a:tbl>
              <a:tblPr>
                <a:noFill/>
                <a:tableStyleId>{F99F3355-F65F-4056-93A9-3F8E1F2FDF32}</a:tableStyleId>
              </a:tblPr>
              <a:tblGrid>
                <a:gridCol w="3556125"/>
              </a:tblGrid>
              <a:tr h="10568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6</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Laboratórios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80" name="Google Shape;280;p30"/>
          <p:cNvGraphicFramePr/>
          <p:nvPr/>
        </p:nvGraphicFramePr>
        <p:xfrm>
          <a:off x="14274675" y="4724110"/>
          <a:ext cx="3000000" cy="3000000"/>
        </p:xfrm>
        <a:graphic>
          <a:graphicData uri="http://schemas.openxmlformats.org/drawingml/2006/table">
            <a:tbl>
              <a:tblPr>
                <a:noFill/>
                <a:tableStyleId>{F99F3355-F65F-4056-93A9-3F8E1F2FDF32}</a:tableStyleId>
              </a:tblPr>
              <a:tblGrid>
                <a:gridCol w="3556125"/>
              </a:tblGrid>
              <a:tr h="10568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150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568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Clientes satisfeitos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81" name="Google Shape;281;p30"/>
          <p:cNvGraphicFramePr/>
          <p:nvPr/>
        </p:nvGraphicFramePr>
        <p:xfrm>
          <a:off x="451748" y="476451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+80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Colaboradores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sp>
        <p:nvSpPr>
          <p:cNvPr id="282" name="Google Shape;282;p3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Sub-Capa Amarela">
  <p:cSld name="TITLE_2_2">
    <p:bg>
      <p:bgPr>
        <a:solidFill>
          <a:srgbClr val="FBE257"/>
        </a:solidFill>
      </p:bgPr>
    </p:bg>
    <p:spTree>
      <p:nvGrpSpPr>
        <p:cNvPr id="21" name="Shape 21"/>
        <p:cNvGrpSpPr/>
        <p:nvPr/>
      </p:nvGrpSpPr>
      <p:grpSpPr>
        <a:xfrm>
          <a:off x="0" y="0"/>
          <a:ext cx="0" cy="0"/>
          <a:chOff x="0" y="0"/>
          <a:chExt cx="0" cy="0"/>
        </a:xfrm>
      </p:grpSpPr>
      <p:cxnSp>
        <p:nvCxnSpPr>
          <p:cNvPr id="22" name="Google Shape;22;p4"/>
          <p:cNvCxnSpPr/>
          <p:nvPr/>
        </p:nvCxnSpPr>
        <p:spPr>
          <a:xfrm>
            <a:off x="462075" y="457200"/>
            <a:ext cx="17862300" cy="0"/>
          </a:xfrm>
          <a:prstGeom prst="straightConnector1">
            <a:avLst/>
          </a:prstGeom>
          <a:noFill/>
          <a:ln cap="flat" cmpd="sng" w="9525">
            <a:solidFill>
              <a:schemeClr val="dk1"/>
            </a:solidFill>
            <a:prstDash val="solid"/>
            <a:round/>
            <a:headEnd len="med" w="med" type="none"/>
            <a:tailEnd len="med" w="med" type="none"/>
          </a:ln>
        </p:spPr>
      </p:cxnSp>
      <p:sp>
        <p:nvSpPr>
          <p:cNvPr id="23" name="Google Shape;23;p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p:txBody>
      </p:sp>
      <p:sp>
        <p:nvSpPr>
          <p:cNvPr id="24" name="Google Shape;24;p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25" name="Google Shape;25;p4"/>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26" name="Google Shape;26;p4"/>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13000"/>
              <a:buFont typeface="IBM Plex Sans"/>
              <a:buNone/>
              <a:defRPr sz="13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27" name="Google Shape;27;p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 Números que falam por nós c/ números &quot;secretos&quot;">
  <p:cSld name="CUSTOM_1_1_1_1_1_1_1_1_1_4_1">
    <p:bg>
      <p:bgPr>
        <a:solidFill>
          <a:srgbClr val="184EFD"/>
        </a:solidFill>
      </p:bgPr>
    </p:bg>
    <p:spTree>
      <p:nvGrpSpPr>
        <p:cNvPr id="283" name="Shape 283"/>
        <p:cNvGrpSpPr/>
        <p:nvPr/>
      </p:nvGrpSpPr>
      <p:grpSpPr>
        <a:xfrm>
          <a:off x="0" y="0"/>
          <a:ext cx="0" cy="0"/>
          <a:chOff x="0" y="0"/>
          <a:chExt cx="0" cy="0"/>
        </a:xfrm>
      </p:grpSpPr>
      <p:sp>
        <p:nvSpPr>
          <p:cNvPr id="284" name="Google Shape;284;p3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285" name="Google Shape;285;p31"/>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286" name="Google Shape;286;p3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287" name="Google Shape;287;p31"/>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pic>
        <p:nvPicPr>
          <p:cNvPr id="288" name="Google Shape;288;p31"/>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289" name="Google Shape;289;p31"/>
          <p:cNvSpPr txBox="1"/>
          <p:nvPr/>
        </p:nvSpPr>
        <p:spPr>
          <a:xfrm>
            <a:off x="266038" y="1944909"/>
            <a:ext cx="17617800" cy="16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pt-PT" sz="9000">
                <a:solidFill>
                  <a:srgbClr val="FFFFFF"/>
                </a:solidFill>
                <a:latin typeface="IBM Plex Sans"/>
                <a:ea typeface="IBM Plex Sans"/>
                <a:cs typeface="IBM Plex Sans"/>
                <a:sym typeface="IBM Plex Sans"/>
              </a:rPr>
              <a:t>Números que falam por nós</a:t>
            </a:r>
            <a:endParaRPr sz="9000">
              <a:solidFill>
                <a:srgbClr val="FFFFFF"/>
              </a:solidFill>
              <a:latin typeface="IBM Plex Sans"/>
              <a:ea typeface="IBM Plex Sans"/>
              <a:cs typeface="IBM Plex Sans"/>
              <a:sym typeface="IBM Plex Sans"/>
            </a:endParaRPr>
          </a:p>
        </p:txBody>
      </p:sp>
      <p:graphicFrame>
        <p:nvGraphicFramePr>
          <p:cNvPr id="290" name="Google Shape;290;p31"/>
          <p:cNvGraphicFramePr/>
          <p:nvPr/>
        </p:nvGraphicFramePr>
        <p:xfrm>
          <a:off x="451773"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+80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Colaboradores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91" name="Google Shape;291;p31"/>
          <p:cNvGraphicFramePr/>
          <p:nvPr/>
        </p:nvGraphicFramePr>
        <p:xfrm>
          <a:off x="5059407"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+80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Projetos I&amp;D concluídos</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92" name="Google Shape;292;p31"/>
          <p:cNvGraphicFramePr/>
          <p:nvPr/>
        </p:nvGraphicFramePr>
        <p:xfrm>
          <a:off x="9667041" y="3953060"/>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6</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Laboratórios</a:t>
                      </a:r>
                      <a:endParaRPr sz="2400">
                        <a:solidFill>
                          <a:schemeClr val="lt1"/>
                        </a:solidFill>
                        <a:latin typeface="IBM Plex Mono"/>
                        <a:ea typeface="IBM Plex Mono"/>
                        <a:cs typeface="IBM Plex Mono"/>
                        <a:sym typeface="IBM Plex Mon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93" name="Google Shape;293;p31"/>
          <p:cNvGraphicFramePr/>
          <p:nvPr/>
        </p:nvGraphicFramePr>
        <p:xfrm>
          <a:off x="5059425"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2,117 M</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EBITDA (2022)</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94" name="Google Shape;294;p31"/>
          <p:cNvGraphicFramePr/>
          <p:nvPr/>
        </p:nvGraphicFramePr>
        <p:xfrm>
          <a:off x="9667041"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6,475 M</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Clr>
                          <a:srgbClr val="000000"/>
                        </a:buClr>
                        <a:buSzPts val="1100"/>
                        <a:buFont typeface="Arial"/>
                        <a:buNone/>
                      </a:pPr>
                      <a:r>
                        <a:rPr lang="pt-PT" sz="2400">
                          <a:solidFill>
                            <a:schemeClr val="lt1"/>
                          </a:solidFill>
                          <a:latin typeface="IBM Plex Mono"/>
                          <a:ea typeface="IBM Plex Mono"/>
                          <a:cs typeface="IBM Plex Mono"/>
                          <a:sym typeface="IBM Plex Mono"/>
                        </a:rPr>
                        <a:t>Volume de Negócios (2022)	</a:t>
                      </a:r>
                      <a:endParaRPr sz="24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graphicFrame>
        <p:nvGraphicFramePr>
          <p:cNvPr id="295" name="Google Shape;295;p31"/>
          <p:cNvGraphicFramePr/>
          <p:nvPr/>
        </p:nvGraphicFramePr>
        <p:xfrm>
          <a:off x="14274675" y="6684988"/>
          <a:ext cx="3000000" cy="3000000"/>
        </p:xfrm>
        <a:graphic>
          <a:graphicData uri="http://schemas.openxmlformats.org/drawingml/2006/table">
            <a:tbl>
              <a:tblPr>
                <a:noFill/>
                <a:tableStyleId>{F99F3355-F65F-4056-93A9-3F8E1F2FDF32}</a:tableStyleId>
              </a:tblPr>
              <a:tblGrid>
                <a:gridCol w="3556125"/>
              </a:tblGrid>
              <a:tr h="1016450">
                <a:tc>
                  <a:txBody>
                    <a:bodyPr/>
                    <a:lstStyle/>
                    <a:p>
                      <a:pPr indent="0" lvl="0" marL="0" rtl="0" algn="l">
                        <a:lnSpc>
                          <a:spcPct val="115000"/>
                        </a:lnSpc>
                        <a:spcBef>
                          <a:spcPts val="1000"/>
                        </a:spcBef>
                        <a:spcAft>
                          <a:spcPts val="0"/>
                        </a:spcAft>
                        <a:buNone/>
                      </a:pPr>
                      <a:r>
                        <a:rPr b="1" lang="pt-PT" sz="4600">
                          <a:solidFill>
                            <a:schemeClr val="lt1"/>
                          </a:solidFill>
                          <a:latin typeface="IBM Plex Mono"/>
                          <a:ea typeface="IBM Plex Mono"/>
                          <a:cs typeface="IBM Plex Mono"/>
                          <a:sym typeface="IBM Plex Mono"/>
                        </a:rPr>
                        <a:t>150</a:t>
                      </a:r>
                      <a:endParaRPr b="1" sz="4600">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r h="1016450">
                <a:tc>
                  <a:txBody>
                    <a:bodyPr/>
                    <a:lstStyle/>
                    <a:p>
                      <a:pPr indent="0" lvl="0" marL="0" rtl="0" algn="l">
                        <a:lnSpc>
                          <a:spcPct val="115000"/>
                        </a:lnSpc>
                        <a:spcBef>
                          <a:spcPts val="1000"/>
                        </a:spcBef>
                        <a:spcAft>
                          <a:spcPts val="0"/>
                        </a:spcAft>
                        <a:buNone/>
                      </a:pPr>
                      <a:r>
                        <a:rPr lang="pt-PT" sz="2400">
                          <a:solidFill>
                            <a:schemeClr val="lt1"/>
                          </a:solidFill>
                          <a:latin typeface="IBM Plex Mono"/>
                          <a:ea typeface="IBM Plex Mono"/>
                          <a:cs typeface="IBM Plex Mono"/>
                          <a:sym typeface="IBM Plex Mono"/>
                        </a:rPr>
                        <a:t>Clientes satisfeitos</a:t>
                      </a:r>
                      <a:endParaRPr sz="1800">
                        <a:solidFill>
                          <a:schemeClr val="lt1"/>
                        </a:solidFill>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184EFD"/>
                      </a:solidFill>
                      <a:prstDash val="solid"/>
                      <a:round/>
                      <a:headEnd len="sm" w="sm" type="none"/>
                      <a:tailEnd len="sm" w="sm" type="none"/>
                    </a:lnB>
                  </a:tcPr>
                </a:tc>
              </a:tr>
            </a:tbl>
          </a:graphicData>
        </a:graphic>
      </p:graphicFrame>
      <p:sp>
        <p:nvSpPr>
          <p:cNvPr id="296" name="Google Shape;296;p3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 DNS Testbed">
  <p:cSld name="CUSTOM_1_1_1_1_1_3_2_1_2">
    <p:bg>
      <p:bgPr>
        <a:blipFill>
          <a:blip r:embed="rId2">
            <a:alphaModFix/>
          </a:blip>
          <a:stretch>
            <a:fillRect/>
          </a:stretch>
        </a:blipFill>
      </p:bgPr>
    </p:bg>
    <p:spTree>
      <p:nvGrpSpPr>
        <p:cNvPr id="297" name="Shape 297"/>
        <p:cNvGrpSpPr/>
        <p:nvPr/>
      </p:nvGrpSpPr>
      <p:grpSpPr>
        <a:xfrm>
          <a:off x="0" y="0"/>
          <a:ext cx="0" cy="0"/>
          <a:chOff x="0" y="0"/>
          <a:chExt cx="0" cy="0"/>
        </a:xfrm>
      </p:grpSpPr>
      <p:sp>
        <p:nvSpPr>
          <p:cNvPr id="298" name="Google Shape;298;p3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299" name="Google Shape;299;p32"/>
          <p:cNvPicPr preferRelativeResize="0"/>
          <p:nvPr/>
        </p:nvPicPr>
        <p:blipFill>
          <a:blip r:embed="rId3">
            <a:alphaModFix/>
          </a:blip>
          <a:stretch>
            <a:fillRect/>
          </a:stretch>
        </p:blipFill>
        <p:spPr>
          <a:xfrm>
            <a:off x="457200" y="9638370"/>
            <a:ext cx="965475" cy="191430"/>
          </a:xfrm>
          <a:prstGeom prst="rect">
            <a:avLst/>
          </a:prstGeom>
          <a:noFill/>
          <a:ln>
            <a:noFill/>
          </a:ln>
        </p:spPr>
      </p:pic>
      <p:cxnSp>
        <p:nvCxnSpPr>
          <p:cNvPr id="300" name="Google Shape;300;p3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301" name="Google Shape;301;p3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2" name="Google Shape;302;p32"/>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3" name="Google Shape;303;p32"/>
          <p:cNvSpPr txBox="1"/>
          <p:nvPr/>
        </p:nvSpPr>
        <p:spPr>
          <a:xfrm>
            <a:off x="288588" y="2121444"/>
            <a:ext cx="74568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7200">
                <a:solidFill>
                  <a:srgbClr val="FB7F60"/>
                </a:solidFill>
                <a:latin typeface="IBM Plex Sans"/>
                <a:ea typeface="IBM Plex Sans"/>
                <a:cs typeface="IBM Plex Sans"/>
                <a:sym typeface="IBM Plex Sans"/>
              </a:rPr>
              <a:t>Digital Nervous System Testbed</a:t>
            </a:r>
            <a:endParaRPr sz="7200">
              <a:solidFill>
                <a:srgbClr val="FB7F60"/>
              </a:solidFill>
              <a:latin typeface="IBM Plex Sans"/>
              <a:ea typeface="IBM Plex Sans"/>
              <a:cs typeface="IBM Plex Sans"/>
              <a:sym typeface="IBM Plex Sans"/>
            </a:endParaRPr>
          </a:p>
        </p:txBody>
      </p:sp>
      <p:sp>
        <p:nvSpPr>
          <p:cNvPr id="304" name="Google Shape;304;p32"/>
          <p:cNvSpPr txBox="1"/>
          <p:nvPr/>
        </p:nvSpPr>
        <p:spPr>
          <a:xfrm>
            <a:off x="359402" y="4553878"/>
            <a:ext cx="5224500" cy="2470500"/>
          </a:xfrm>
          <a:prstGeom prst="rect">
            <a:avLst/>
          </a:prstGeom>
          <a:noFill/>
          <a:ln>
            <a:noFill/>
          </a:ln>
        </p:spPr>
        <p:txBody>
          <a:bodyPr anchorCtr="0" anchor="ctr" bIns="91425" lIns="91425" spcFirstLastPara="1" rIns="91425" wrap="square" tIns="91425">
            <a:spAutoFit/>
          </a:bodyPr>
          <a:lstStyle/>
          <a:p>
            <a:pPr indent="0" lvl="0" marL="0" rtl="0" algn="l">
              <a:lnSpc>
                <a:spcPct val="115000"/>
              </a:lnSpc>
              <a:spcBef>
                <a:spcPts val="1600"/>
              </a:spcBef>
              <a:spcAft>
                <a:spcPts val="2400"/>
              </a:spcAft>
              <a:buNone/>
            </a:pPr>
            <a:r>
              <a:rPr lang="pt-PT" sz="2200">
                <a:solidFill>
                  <a:schemeClr val="dk1"/>
                </a:solidFill>
                <a:latin typeface="IBM Plex Sans"/>
                <a:ea typeface="IBM Plex Sans"/>
                <a:cs typeface="IBM Plex Sans"/>
                <a:sym typeface="IBM Plex Sans"/>
              </a:rPr>
              <a:t>A </a:t>
            </a:r>
            <a:r>
              <a:rPr lang="pt-PT" sz="2200">
                <a:solidFill>
                  <a:schemeClr val="dk1"/>
                </a:solidFill>
                <a:latin typeface="IBM Plex Sans Medium"/>
                <a:ea typeface="IBM Plex Sans Medium"/>
                <a:cs typeface="IBM Plex Sans Medium"/>
                <a:sym typeface="IBM Plex Sans Medium"/>
              </a:rPr>
              <a:t>DNS testbed </a:t>
            </a:r>
            <a:r>
              <a:rPr lang="pt-PT" sz="2200">
                <a:solidFill>
                  <a:schemeClr val="dk1"/>
                </a:solidFill>
                <a:latin typeface="IBM Plex Sans"/>
                <a:ea typeface="IBM Plex Sans"/>
                <a:cs typeface="IBM Plex Sans"/>
                <a:sym typeface="IBM Plex Sans"/>
              </a:rPr>
              <a:t>funciona como um verdadeiro </a:t>
            </a:r>
            <a:r>
              <a:rPr lang="pt-PT" sz="2200">
                <a:solidFill>
                  <a:schemeClr val="dk1"/>
                </a:solidFill>
                <a:latin typeface="IBM Plex Sans Medium"/>
                <a:ea typeface="IBM Plex Sans Medium"/>
                <a:cs typeface="IBM Plex Sans Medium"/>
                <a:sym typeface="IBM Plex Sans Medium"/>
              </a:rPr>
              <a:t>sistema nervoso</a:t>
            </a:r>
            <a:r>
              <a:rPr lang="pt-PT" sz="2200">
                <a:solidFill>
                  <a:schemeClr val="dk1"/>
                </a:solidFill>
                <a:latin typeface="IBM Plex Sans"/>
                <a:ea typeface="IBM Plex Sans"/>
                <a:cs typeface="IBM Plex Sans"/>
                <a:sym typeface="IBM Plex Sans"/>
              </a:rPr>
              <a:t>, no qual os átomos são </a:t>
            </a:r>
            <a:r>
              <a:rPr lang="pt-PT" sz="2200">
                <a:solidFill>
                  <a:schemeClr val="dk1"/>
                </a:solidFill>
                <a:latin typeface="IBM Plex Sans Medium"/>
                <a:ea typeface="IBM Plex Sans Medium"/>
                <a:cs typeface="IBM Plex Sans Medium"/>
                <a:sym typeface="IBM Plex Sans Medium"/>
              </a:rPr>
              <a:t>serviços tecnológicos</a:t>
            </a:r>
            <a:r>
              <a:rPr lang="pt-PT" sz="2200">
                <a:solidFill>
                  <a:schemeClr val="dk1"/>
                </a:solidFill>
                <a:latin typeface="IBM Plex Sans"/>
                <a:ea typeface="IBM Plex Sans"/>
                <a:cs typeface="IBM Plex Sans"/>
                <a:sym typeface="IBM Plex Sans"/>
              </a:rPr>
              <a:t> que constituem a base para testar e experimentar soluções inovadoras para as </a:t>
            </a:r>
            <a:r>
              <a:rPr lang="pt-PT" sz="2200">
                <a:solidFill>
                  <a:schemeClr val="dk1"/>
                </a:solidFill>
                <a:latin typeface="IBM Plex Sans Medium"/>
                <a:ea typeface="IBM Plex Sans Medium"/>
                <a:cs typeface="IBM Plex Sans Medium"/>
                <a:sym typeface="IBM Plex Sans Medium"/>
              </a:rPr>
              <a:t>Start-ups</a:t>
            </a:r>
            <a:r>
              <a:rPr lang="pt-PT" sz="2200">
                <a:solidFill>
                  <a:schemeClr val="dk1"/>
                </a:solidFill>
                <a:latin typeface="IBM Plex Sans"/>
                <a:ea typeface="IBM Plex Sans"/>
                <a:cs typeface="IBM Plex Sans"/>
                <a:sym typeface="IBM Plex Sans"/>
              </a:rPr>
              <a:t> e </a:t>
            </a:r>
            <a:r>
              <a:rPr lang="pt-PT" sz="2200">
                <a:solidFill>
                  <a:schemeClr val="dk1"/>
                </a:solidFill>
                <a:latin typeface="IBM Plex Sans Medium"/>
                <a:ea typeface="IBM Plex Sans Medium"/>
                <a:cs typeface="IBM Plex Sans Medium"/>
                <a:sym typeface="IBM Plex Sans Medium"/>
              </a:rPr>
              <a:t>PMEs</a:t>
            </a:r>
            <a:r>
              <a:rPr lang="pt-PT" sz="2200">
                <a:solidFill>
                  <a:schemeClr val="dk1"/>
                </a:solidFill>
                <a:latin typeface="IBM Plex Sans"/>
                <a:ea typeface="IBM Plex Sans"/>
                <a:cs typeface="IBM Plex Sans"/>
                <a:sym typeface="IBM Plex Sans"/>
              </a:rPr>
              <a:t>.</a:t>
            </a:r>
            <a:endParaRPr sz="2200"/>
          </a:p>
        </p:txBody>
      </p:sp>
      <p:pic>
        <p:nvPicPr>
          <p:cNvPr id="305" name="Google Shape;305;p32"/>
          <p:cNvPicPr preferRelativeResize="0"/>
          <p:nvPr/>
        </p:nvPicPr>
        <p:blipFill>
          <a:blip r:embed="rId4">
            <a:alphaModFix/>
          </a:blip>
          <a:stretch>
            <a:fillRect/>
          </a:stretch>
        </p:blipFill>
        <p:spPr>
          <a:xfrm>
            <a:off x="457200" y="8329136"/>
            <a:ext cx="2953214" cy="538538"/>
          </a:xfrm>
          <a:prstGeom prst="rect">
            <a:avLst/>
          </a:prstGeom>
          <a:noFill/>
          <a:ln>
            <a:noFill/>
          </a:ln>
        </p:spPr>
      </p:pic>
      <p:pic>
        <p:nvPicPr>
          <p:cNvPr id="306" name="Google Shape;306;p32"/>
          <p:cNvPicPr preferRelativeResize="0"/>
          <p:nvPr/>
        </p:nvPicPr>
        <p:blipFill>
          <a:blip r:embed="rId5">
            <a:alphaModFix/>
          </a:blip>
          <a:stretch>
            <a:fillRect/>
          </a:stretch>
        </p:blipFill>
        <p:spPr>
          <a:xfrm>
            <a:off x="4001250" y="8428055"/>
            <a:ext cx="5673001" cy="340700"/>
          </a:xfrm>
          <a:prstGeom prst="rect">
            <a:avLst/>
          </a:prstGeom>
          <a:noFill/>
          <a:ln>
            <a:noFill/>
          </a:ln>
        </p:spPr>
      </p:pic>
      <p:sp>
        <p:nvSpPr>
          <p:cNvPr id="307" name="Google Shape;307;p3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 Urban Platform (PT)">
  <p:cSld name="CUSTOM_1_1_1_1_1_3_2_1_1">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3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310" name="Google Shape;310;p33"/>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311" name="Google Shape;311;p3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312" name="Google Shape;312;p33"/>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pic>
        <p:nvPicPr>
          <p:cNvPr id="313" name="Google Shape;313;p33"/>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314" name="Google Shape;314;p33"/>
          <p:cNvSpPr txBox="1"/>
          <p:nvPr/>
        </p:nvSpPr>
        <p:spPr>
          <a:xfrm>
            <a:off x="282925" y="2129794"/>
            <a:ext cx="74901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7200">
                <a:solidFill>
                  <a:srgbClr val="FFFFFF"/>
                </a:solidFill>
                <a:latin typeface="IBM Plex Sans"/>
                <a:ea typeface="IBM Plex Sans"/>
                <a:cs typeface="IBM Plex Sans"/>
                <a:sym typeface="IBM Plex Sans"/>
              </a:rPr>
              <a:t>Plataforma Urbana</a:t>
            </a:r>
            <a:endParaRPr sz="7200">
              <a:solidFill>
                <a:srgbClr val="FFFFFF"/>
              </a:solidFill>
              <a:latin typeface="IBM Plex Sans"/>
              <a:ea typeface="IBM Plex Sans"/>
              <a:cs typeface="IBM Plex Sans"/>
              <a:sym typeface="IBM Plex Sans"/>
            </a:endParaRPr>
          </a:p>
        </p:txBody>
      </p:sp>
      <p:sp>
        <p:nvSpPr>
          <p:cNvPr id="315" name="Google Shape;315;p33"/>
          <p:cNvSpPr txBox="1"/>
          <p:nvPr/>
        </p:nvSpPr>
        <p:spPr>
          <a:xfrm>
            <a:off x="359125" y="4584150"/>
            <a:ext cx="6863700" cy="4132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600"/>
              </a:spcBef>
              <a:spcAft>
                <a:spcPts val="0"/>
              </a:spcAft>
              <a:buNone/>
            </a:pPr>
            <a:r>
              <a:rPr lang="pt-PT" sz="2200">
                <a:solidFill>
                  <a:srgbClr val="FFFFFF"/>
                </a:solidFill>
                <a:latin typeface="IBM Plex Sans"/>
                <a:ea typeface="IBM Plex Sans"/>
                <a:cs typeface="IBM Plex Sans"/>
                <a:sym typeface="IBM Plex Sans"/>
              </a:rPr>
              <a:t>Solução digital para uma visão unificada da cidade, através da integração de dados de diferentes domínios e da interoperabilidade dos sistemas de informação.</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240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Estado da cidade em tempo real;</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Integração e harmonização de dados;</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Interação com cidadãos;</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Indicadores da cidade;</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Disponibilização de dados abertos;</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Inteligência urbana.</a:t>
            </a:r>
            <a:endParaRPr sz="2200"/>
          </a:p>
        </p:txBody>
      </p:sp>
      <p:pic>
        <p:nvPicPr>
          <p:cNvPr id="316" name="Google Shape;316;p33"/>
          <p:cNvPicPr preferRelativeResize="0"/>
          <p:nvPr/>
        </p:nvPicPr>
        <p:blipFill rotWithShape="1">
          <a:blip r:embed="rId4">
            <a:alphaModFix/>
          </a:blip>
          <a:srcRect b="12863" l="11339" r="0" t="511"/>
          <a:stretch/>
        </p:blipFill>
        <p:spPr>
          <a:xfrm>
            <a:off x="8000650" y="2362875"/>
            <a:ext cx="9828301" cy="6400198"/>
          </a:xfrm>
          <a:prstGeom prst="rect">
            <a:avLst/>
          </a:prstGeom>
          <a:noFill/>
          <a:ln>
            <a:noFill/>
          </a:ln>
        </p:spPr>
      </p:pic>
      <p:sp>
        <p:nvSpPr>
          <p:cNvPr id="317" name="Google Shape;317;p3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 Urban Platform (ENG)">
  <p:cSld name="CUSTOM_1_1_1_1_1_3_2_1_1_1">
    <p:bg>
      <p:bgPr>
        <a:blipFill>
          <a:blip r:embed="rId2">
            <a:alphaModFix/>
          </a:blip>
          <a:stretch>
            <a:fillRect/>
          </a:stretch>
        </a:blipFill>
      </p:bgPr>
    </p:bg>
    <p:spTree>
      <p:nvGrpSpPr>
        <p:cNvPr id="318" name="Shape 318"/>
        <p:cNvGrpSpPr/>
        <p:nvPr/>
      </p:nvGrpSpPr>
      <p:grpSpPr>
        <a:xfrm>
          <a:off x="0" y="0"/>
          <a:ext cx="0" cy="0"/>
          <a:chOff x="0" y="0"/>
          <a:chExt cx="0" cy="0"/>
        </a:xfrm>
      </p:grpSpPr>
      <p:sp>
        <p:nvSpPr>
          <p:cNvPr id="319" name="Google Shape;319;p3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cxnSp>
        <p:nvCxnSpPr>
          <p:cNvPr id="320" name="Google Shape;320;p34"/>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321" name="Google Shape;321;p3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sp>
        <p:nvSpPr>
          <p:cNvPr id="322" name="Google Shape;322;p34"/>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p:txBody>
      </p:sp>
      <p:pic>
        <p:nvPicPr>
          <p:cNvPr id="323" name="Google Shape;323;p34"/>
          <p:cNvPicPr preferRelativeResize="0"/>
          <p:nvPr/>
        </p:nvPicPr>
        <p:blipFill>
          <a:blip r:embed="rId3">
            <a:alphaModFix/>
          </a:blip>
          <a:stretch>
            <a:fillRect/>
          </a:stretch>
        </p:blipFill>
        <p:spPr>
          <a:xfrm>
            <a:off x="457200" y="9638350"/>
            <a:ext cx="965475" cy="191450"/>
          </a:xfrm>
          <a:prstGeom prst="rect">
            <a:avLst/>
          </a:prstGeom>
          <a:noFill/>
          <a:ln>
            <a:noFill/>
          </a:ln>
        </p:spPr>
      </p:pic>
      <p:sp>
        <p:nvSpPr>
          <p:cNvPr id="324" name="Google Shape;324;p34"/>
          <p:cNvSpPr txBox="1"/>
          <p:nvPr/>
        </p:nvSpPr>
        <p:spPr>
          <a:xfrm>
            <a:off x="282925" y="2129794"/>
            <a:ext cx="7490100" cy="2179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pt-PT" sz="7200">
                <a:solidFill>
                  <a:srgbClr val="FFFFFF"/>
                </a:solidFill>
                <a:latin typeface="IBM Plex Sans"/>
                <a:ea typeface="IBM Plex Sans"/>
                <a:cs typeface="IBM Plex Sans"/>
                <a:sym typeface="IBM Plex Sans"/>
              </a:rPr>
              <a:t>Urban</a:t>
            </a:r>
            <a:endParaRPr sz="7200">
              <a:solidFill>
                <a:srgbClr val="FFFFFF"/>
              </a:solidFill>
              <a:latin typeface="IBM Plex Sans"/>
              <a:ea typeface="IBM Plex Sans"/>
              <a:cs typeface="IBM Plex Sans"/>
              <a:sym typeface="IBM Plex Sans"/>
            </a:endParaRPr>
          </a:p>
          <a:p>
            <a:pPr indent="0" lvl="0" marL="0" rtl="0" algn="l">
              <a:lnSpc>
                <a:spcPct val="90000"/>
              </a:lnSpc>
              <a:spcBef>
                <a:spcPts val="0"/>
              </a:spcBef>
              <a:spcAft>
                <a:spcPts val="0"/>
              </a:spcAft>
              <a:buNone/>
            </a:pPr>
            <a:r>
              <a:rPr lang="pt-PT" sz="7200">
                <a:solidFill>
                  <a:srgbClr val="FFFFFF"/>
                </a:solidFill>
                <a:latin typeface="IBM Plex Sans"/>
                <a:ea typeface="IBM Plex Sans"/>
                <a:cs typeface="IBM Plex Sans"/>
                <a:sym typeface="IBM Plex Sans"/>
              </a:rPr>
              <a:t>Platform</a:t>
            </a:r>
            <a:endParaRPr sz="7200">
              <a:solidFill>
                <a:srgbClr val="FFFFFF"/>
              </a:solidFill>
              <a:latin typeface="IBM Plex Sans"/>
              <a:ea typeface="IBM Plex Sans"/>
              <a:cs typeface="IBM Plex Sans"/>
              <a:sym typeface="IBM Plex Sans"/>
            </a:endParaRPr>
          </a:p>
        </p:txBody>
      </p:sp>
      <p:sp>
        <p:nvSpPr>
          <p:cNvPr id="325" name="Google Shape;325;p34"/>
          <p:cNvSpPr txBox="1"/>
          <p:nvPr/>
        </p:nvSpPr>
        <p:spPr>
          <a:xfrm>
            <a:off x="359125" y="4584150"/>
            <a:ext cx="6863700" cy="39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600"/>
              </a:spcBef>
              <a:spcAft>
                <a:spcPts val="0"/>
              </a:spcAft>
              <a:buNone/>
            </a:pPr>
            <a:r>
              <a:rPr lang="pt-PT" sz="2200">
                <a:solidFill>
                  <a:srgbClr val="FFFFFF"/>
                </a:solidFill>
                <a:latin typeface="IBM Plex Sans"/>
                <a:ea typeface="IBM Plex Sans"/>
                <a:cs typeface="IBM Plex Sans"/>
                <a:sym typeface="IBM Plex Sans"/>
              </a:rPr>
              <a:t>Digital solution for a unified vision of the city, through the integration of data from different domains and the interoperability of information systems.</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240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State of the city in real time;</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Integration and harmonization of data;</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Interaction with citizens;</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City indicators;</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Availability of open data;</a:t>
            </a:r>
            <a:endParaRPr sz="2200">
              <a:solidFill>
                <a:srgbClr val="FFFFFF"/>
              </a:solidFill>
              <a:latin typeface="IBM Plex Sans"/>
              <a:ea typeface="IBM Plex Sans"/>
              <a:cs typeface="IBM Plex Sans"/>
              <a:sym typeface="IBM Plex Sans"/>
            </a:endParaRPr>
          </a:p>
          <a:p>
            <a:pPr indent="-368300" lvl="0" marL="457200" rtl="0" algn="l">
              <a:lnSpc>
                <a:spcPct val="115000"/>
              </a:lnSpc>
              <a:spcBef>
                <a:spcPts val="0"/>
              </a:spcBef>
              <a:spcAft>
                <a:spcPts val="0"/>
              </a:spcAft>
              <a:buClr>
                <a:srgbClr val="FFFFFF"/>
              </a:buClr>
              <a:buSzPts val="2200"/>
              <a:buFont typeface="IBM Plex Sans"/>
              <a:buChar char="●"/>
            </a:pPr>
            <a:r>
              <a:rPr lang="pt-PT" sz="2200">
                <a:solidFill>
                  <a:srgbClr val="FFFFFF"/>
                </a:solidFill>
                <a:latin typeface="IBM Plex Sans"/>
                <a:ea typeface="IBM Plex Sans"/>
                <a:cs typeface="IBM Plex Sans"/>
                <a:sym typeface="IBM Plex Sans"/>
              </a:rPr>
              <a:t>Urban intelligence.</a:t>
            </a:r>
            <a:endParaRPr sz="2200">
              <a:solidFill>
                <a:srgbClr val="FFFFFF"/>
              </a:solidFill>
              <a:latin typeface="IBM Plex Sans"/>
              <a:ea typeface="IBM Plex Sans"/>
              <a:cs typeface="IBM Plex Sans"/>
              <a:sym typeface="IBM Plex Sans"/>
            </a:endParaRPr>
          </a:p>
        </p:txBody>
      </p:sp>
      <p:pic>
        <p:nvPicPr>
          <p:cNvPr id="326" name="Google Shape;326;p34"/>
          <p:cNvPicPr preferRelativeResize="0"/>
          <p:nvPr/>
        </p:nvPicPr>
        <p:blipFill rotWithShape="1">
          <a:blip r:embed="rId4">
            <a:alphaModFix/>
          </a:blip>
          <a:srcRect b="12863" l="11339" r="0" t="511"/>
          <a:stretch/>
        </p:blipFill>
        <p:spPr>
          <a:xfrm>
            <a:off x="8000650" y="2362875"/>
            <a:ext cx="9828301" cy="6400198"/>
          </a:xfrm>
          <a:prstGeom prst="rect">
            <a:avLst/>
          </a:prstGeom>
          <a:noFill/>
          <a:ln>
            <a:noFill/>
          </a:ln>
        </p:spPr>
      </p:pic>
      <p:sp>
        <p:nvSpPr>
          <p:cNvPr id="327" name="Google Shape;327;p3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a:buNone/>
              <a:defRPr sz="1650">
                <a:solidFill>
                  <a:schemeClr val="lt1"/>
                </a:solidFill>
                <a:latin typeface="IBM Plex Sans"/>
                <a:ea typeface="IBM Plex Sans"/>
                <a:cs typeface="IBM Plex Sans"/>
                <a:sym typeface="IBM Plex Sans"/>
              </a:defRPr>
            </a:lvl1pPr>
            <a:lvl2pPr lvl="1">
              <a:buNone/>
              <a:defRPr sz="1650">
                <a:solidFill>
                  <a:schemeClr val="lt1"/>
                </a:solidFill>
                <a:latin typeface="IBM Plex Sans"/>
                <a:ea typeface="IBM Plex Sans"/>
                <a:cs typeface="IBM Plex Sans"/>
                <a:sym typeface="IBM Plex Sans"/>
              </a:defRPr>
            </a:lvl2pPr>
            <a:lvl3pPr lvl="2">
              <a:buNone/>
              <a:defRPr sz="1650">
                <a:solidFill>
                  <a:schemeClr val="lt1"/>
                </a:solidFill>
                <a:latin typeface="IBM Plex Sans"/>
                <a:ea typeface="IBM Plex Sans"/>
                <a:cs typeface="IBM Plex Sans"/>
                <a:sym typeface="IBM Plex Sans"/>
              </a:defRPr>
            </a:lvl3pPr>
            <a:lvl4pPr lvl="3">
              <a:buNone/>
              <a:defRPr sz="1650">
                <a:solidFill>
                  <a:schemeClr val="lt1"/>
                </a:solidFill>
                <a:latin typeface="IBM Plex Sans"/>
                <a:ea typeface="IBM Plex Sans"/>
                <a:cs typeface="IBM Plex Sans"/>
                <a:sym typeface="IBM Plex Sans"/>
              </a:defRPr>
            </a:lvl4pPr>
            <a:lvl5pPr lvl="4">
              <a:buNone/>
              <a:defRPr sz="1650">
                <a:solidFill>
                  <a:schemeClr val="lt1"/>
                </a:solidFill>
                <a:latin typeface="IBM Plex Sans"/>
                <a:ea typeface="IBM Plex Sans"/>
                <a:cs typeface="IBM Plex Sans"/>
                <a:sym typeface="IBM Plex Sans"/>
              </a:defRPr>
            </a:lvl5pPr>
            <a:lvl6pPr lvl="5">
              <a:buNone/>
              <a:defRPr sz="1650">
                <a:solidFill>
                  <a:schemeClr val="lt1"/>
                </a:solidFill>
                <a:latin typeface="IBM Plex Sans"/>
                <a:ea typeface="IBM Plex Sans"/>
                <a:cs typeface="IBM Plex Sans"/>
                <a:sym typeface="IBM Plex Sans"/>
              </a:defRPr>
            </a:lvl6pPr>
            <a:lvl7pPr lvl="6">
              <a:buNone/>
              <a:defRPr sz="1650">
                <a:solidFill>
                  <a:schemeClr val="lt1"/>
                </a:solidFill>
                <a:latin typeface="IBM Plex Sans"/>
                <a:ea typeface="IBM Plex Sans"/>
                <a:cs typeface="IBM Plex Sans"/>
                <a:sym typeface="IBM Plex Sans"/>
              </a:defRPr>
            </a:lvl7pPr>
            <a:lvl8pPr lvl="7">
              <a:buNone/>
              <a:defRPr sz="1650">
                <a:solidFill>
                  <a:schemeClr val="lt1"/>
                </a:solidFill>
                <a:latin typeface="IBM Plex Sans"/>
                <a:ea typeface="IBM Plex Sans"/>
                <a:cs typeface="IBM Plex Sans"/>
                <a:sym typeface="IBM Plex Sans"/>
              </a:defRPr>
            </a:lvl8pPr>
            <a:lvl9pPr lvl="8">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Parceiros PT">
  <p:cSld name="SECTION_HEADER_1_1_1_3">
    <p:bg>
      <p:bgPr>
        <a:solidFill>
          <a:srgbClr val="FFFFFF"/>
        </a:solidFill>
      </p:bgPr>
    </p:bg>
    <p:spTree>
      <p:nvGrpSpPr>
        <p:cNvPr id="328" name="Shape 328"/>
        <p:cNvGrpSpPr/>
        <p:nvPr/>
      </p:nvGrpSpPr>
      <p:grpSpPr>
        <a:xfrm>
          <a:off x="0" y="0"/>
          <a:ext cx="0" cy="0"/>
          <a:chOff x="0" y="0"/>
          <a:chExt cx="0" cy="0"/>
        </a:xfrm>
      </p:grpSpPr>
      <p:sp>
        <p:nvSpPr>
          <p:cNvPr id="329" name="Google Shape;329;p35"/>
          <p:cNvSpPr txBox="1"/>
          <p:nvPr/>
        </p:nvSpPr>
        <p:spPr>
          <a:xfrm>
            <a:off x="221200" y="1948475"/>
            <a:ext cx="10074600" cy="3694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7200">
                <a:latin typeface="IBM Plex Sans"/>
                <a:ea typeface="IBM Plex Sans"/>
                <a:cs typeface="IBM Plex Sans"/>
                <a:sym typeface="IBM Plex Sans"/>
              </a:rPr>
              <a:t>Trabalhamos em aliança com os melhores. </a:t>
            </a:r>
            <a:endParaRPr sz="7200">
              <a:latin typeface="IBM Plex Sans"/>
              <a:ea typeface="IBM Plex Sans"/>
              <a:cs typeface="IBM Plex Sans"/>
              <a:sym typeface="IBM Plex Sans"/>
            </a:endParaRPr>
          </a:p>
        </p:txBody>
      </p:sp>
      <p:sp>
        <p:nvSpPr>
          <p:cNvPr id="330" name="Google Shape;330;p3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331" name="Google Shape;331;p3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332" name="Google Shape;332;p35"/>
          <p:cNvCxnSpPr/>
          <p:nvPr/>
        </p:nvCxnSpPr>
        <p:spPr>
          <a:xfrm>
            <a:off x="462050" y="457200"/>
            <a:ext cx="17886900" cy="0"/>
          </a:xfrm>
          <a:prstGeom prst="straightConnector1">
            <a:avLst/>
          </a:prstGeom>
          <a:noFill/>
          <a:ln cap="flat" cmpd="sng" w="9525">
            <a:solidFill>
              <a:srgbClr val="000000"/>
            </a:solidFill>
            <a:prstDash val="solid"/>
            <a:round/>
            <a:headEnd len="med" w="med" type="none"/>
            <a:tailEnd len="med" w="med" type="none"/>
          </a:ln>
        </p:spPr>
      </p:cxnSp>
      <p:sp>
        <p:nvSpPr>
          <p:cNvPr id="333" name="Google Shape;333;p3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34" name="Google Shape;334;p35"/>
          <p:cNvSpPr txBox="1"/>
          <p:nvPr/>
        </p:nvSpPr>
        <p:spPr>
          <a:xfrm>
            <a:off x="255454" y="7198070"/>
            <a:ext cx="6058500" cy="769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Conheça alguns deles.</a:t>
            </a:r>
            <a:endParaRPr sz="2600">
              <a:solidFill>
                <a:srgbClr val="1B57FD"/>
              </a:solidFill>
              <a:latin typeface="IBM Plex Mono"/>
              <a:ea typeface="IBM Plex Mono"/>
              <a:cs typeface="IBM Plex Mono"/>
              <a:sym typeface="IBM Plex Mono"/>
            </a:endParaRPr>
          </a:p>
        </p:txBody>
      </p:sp>
      <p:sp>
        <p:nvSpPr>
          <p:cNvPr id="335" name="Google Shape;335;p3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pic>
        <p:nvPicPr>
          <p:cNvPr id="336" name="Google Shape;336;p35"/>
          <p:cNvPicPr preferRelativeResize="0"/>
          <p:nvPr/>
        </p:nvPicPr>
        <p:blipFill rotWithShape="1">
          <a:blip r:embed="rId3">
            <a:alphaModFix/>
          </a:blip>
          <a:srcRect b="16942" l="18019" r="25582" t="10530"/>
          <a:stretch/>
        </p:blipFill>
        <p:spPr>
          <a:xfrm>
            <a:off x="14531309" y="6502025"/>
            <a:ext cx="831650" cy="1069450"/>
          </a:xfrm>
          <a:prstGeom prst="rect">
            <a:avLst/>
          </a:prstGeom>
          <a:noFill/>
          <a:ln>
            <a:noFill/>
          </a:ln>
        </p:spPr>
      </p:pic>
      <p:pic>
        <p:nvPicPr>
          <p:cNvPr id="337" name="Google Shape;337;p35"/>
          <p:cNvPicPr preferRelativeResize="0"/>
          <p:nvPr/>
        </p:nvPicPr>
        <p:blipFill>
          <a:blip r:embed="rId4">
            <a:alphaModFix/>
          </a:blip>
          <a:stretch>
            <a:fillRect/>
          </a:stretch>
        </p:blipFill>
        <p:spPr>
          <a:xfrm>
            <a:off x="11667862" y="2726002"/>
            <a:ext cx="2064325" cy="623400"/>
          </a:xfrm>
          <a:prstGeom prst="rect">
            <a:avLst/>
          </a:prstGeom>
          <a:noFill/>
          <a:ln>
            <a:noFill/>
          </a:ln>
        </p:spPr>
      </p:pic>
      <p:pic>
        <p:nvPicPr>
          <p:cNvPr id="338" name="Google Shape;338;p35"/>
          <p:cNvPicPr preferRelativeResize="0"/>
          <p:nvPr/>
        </p:nvPicPr>
        <p:blipFill>
          <a:blip r:embed="rId5">
            <a:alphaModFix/>
          </a:blip>
          <a:stretch>
            <a:fillRect/>
          </a:stretch>
        </p:blipFill>
        <p:spPr>
          <a:xfrm>
            <a:off x="16289163" y="5391176"/>
            <a:ext cx="1298835" cy="623400"/>
          </a:xfrm>
          <a:prstGeom prst="rect">
            <a:avLst/>
          </a:prstGeom>
          <a:noFill/>
          <a:ln>
            <a:noFill/>
          </a:ln>
        </p:spPr>
      </p:pic>
      <p:pic>
        <p:nvPicPr>
          <p:cNvPr id="339" name="Google Shape;339;p35"/>
          <p:cNvPicPr preferRelativeResize="0"/>
          <p:nvPr/>
        </p:nvPicPr>
        <p:blipFill>
          <a:blip r:embed="rId6">
            <a:alphaModFix/>
          </a:blip>
          <a:stretch>
            <a:fillRect/>
          </a:stretch>
        </p:blipFill>
        <p:spPr>
          <a:xfrm>
            <a:off x="15912663" y="2630550"/>
            <a:ext cx="1588227" cy="810925"/>
          </a:xfrm>
          <a:prstGeom prst="rect">
            <a:avLst/>
          </a:prstGeom>
          <a:noFill/>
          <a:ln>
            <a:noFill/>
          </a:ln>
        </p:spPr>
      </p:pic>
      <p:pic>
        <p:nvPicPr>
          <p:cNvPr id="340" name="Google Shape;340;p35"/>
          <p:cNvPicPr preferRelativeResize="0"/>
          <p:nvPr/>
        </p:nvPicPr>
        <p:blipFill>
          <a:blip r:embed="rId7">
            <a:alphaModFix/>
          </a:blip>
          <a:stretch>
            <a:fillRect/>
          </a:stretch>
        </p:blipFill>
        <p:spPr>
          <a:xfrm>
            <a:off x="13858816" y="2726000"/>
            <a:ext cx="1927219" cy="623400"/>
          </a:xfrm>
          <a:prstGeom prst="rect">
            <a:avLst/>
          </a:prstGeom>
          <a:noFill/>
          <a:ln>
            <a:noFill/>
          </a:ln>
        </p:spPr>
      </p:pic>
      <p:pic>
        <p:nvPicPr>
          <p:cNvPr id="341" name="Google Shape;341;p35"/>
          <p:cNvPicPr preferRelativeResize="0"/>
          <p:nvPr/>
        </p:nvPicPr>
        <p:blipFill>
          <a:blip r:embed="rId8">
            <a:alphaModFix/>
          </a:blip>
          <a:stretch>
            <a:fillRect/>
          </a:stretch>
        </p:blipFill>
        <p:spPr>
          <a:xfrm>
            <a:off x="11707086" y="6661400"/>
            <a:ext cx="1985857" cy="623400"/>
          </a:xfrm>
          <a:prstGeom prst="rect">
            <a:avLst/>
          </a:prstGeom>
          <a:noFill/>
          <a:ln>
            <a:noFill/>
          </a:ln>
        </p:spPr>
      </p:pic>
      <p:pic>
        <p:nvPicPr>
          <p:cNvPr id="342" name="Google Shape;342;p35"/>
          <p:cNvPicPr preferRelativeResize="0"/>
          <p:nvPr/>
        </p:nvPicPr>
        <p:blipFill>
          <a:blip r:embed="rId9">
            <a:alphaModFix/>
          </a:blip>
          <a:stretch>
            <a:fillRect/>
          </a:stretch>
        </p:blipFill>
        <p:spPr>
          <a:xfrm>
            <a:off x="14062081" y="3934387"/>
            <a:ext cx="1383050" cy="723815"/>
          </a:xfrm>
          <a:prstGeom prst="rect">
            <a:avLst/>
          </a:prstGeom>
          <a:noFill/>
          <a:ln>
            <a:noFill/>
          </a:ln>
        </p:spPr>
      </p:pic>
      <p:pic>
        <p:nvPicPr>
          <p:cNvPr id="343" name="Google Shape;343;p35"/>
          <p:cNvPicPr preferRelativeResize="0"/>
          <p:nvPr/>
        </p:nvPicPr>
        <p:blipFill>
          <a:blip r:embed="rId10">
            <a:alphaModFix/>
          </a:blip>
          <a:stretch>
            <a:fillRect/>
          </a:stretch>
        </p:blipFill>
        <p:spPr>
          <a:xfrm>
            <a:off x="16201325" y="6567637"/>
            <a:ext cx="1474501" cy="810925"/>
          </a:xfrm>
          <a:prstGeom prst="rect">
            <a:avLst/>
          </a:prstGeom>
          <a:noFill/>
          <a:ln>
            <a:noFill/>
          </a:ln>
        </p:spPr>
      </p:pic>
      <p:pic>
        <p:nvPicPr>
          <p:cNvPr id="344" name="Google Shape;344;p35"/>
          <p:cNvPicPr preferRelativeResize="0"/>
          <p:nvPr/>
        </p:nvPicPr>
        <p:blipFill>
          <a:blip r:embed="rId11">
            <a:alphaModFix/>
          </a:blip>
          <a:stretch>
            <a:fillRect/>
          </a:stretch>
        </p:blipFill>
        <p:spPr>
          <a:xfrm>
            <a:off x="11772274" y="3848264"/>
            <a:ext cx="1383050" cy="896075"/>
          </a:xfrm>
          <a:prstGeom prst="rect">
            <a:avLst/>
          </a:prstGeom>
          <a:noFill/>
          <a:ln>
            <a:noFill/>
          </a:ln>
        </p:spPr>
      </p:pic>
      <p:pic>
        <p:nvPicPr>
          <p:cNvPr id="345" name="Google Shape;345;p35"/>
          <p:cNvPicPr preferRelativeResize="0"/>
          <p:nvPr/>
        </p:nvPicPr>
        <p:blipFill>
          <a:blip r:embed="rId12">
            <a:alphaModFix/>
          </a:blip>
          <a:stretch>
            <a:fillRect/>
          </a:stretch>
        </p:blipFill>
        <p:spPr>
          <a:xfrm>
            <a:off x="16351888" y="3811400"/>
            <a:ext cx="1173375" cy="969800"/>
          </a:xfrm>
          <a:prstGeom prst="rect">
            <a:avLst/>
          </a:prstGeom>
          <a:noFill/>
          <a:ln>
            <a:noFill/>
          </a:ln>
        </p:spPr>
      </p:pic>
      <p:pic>
        <p:nvPicPr>
          <p:cNvPr id="346" name="Google Shape;346;p35"/>
          <p:cNvPicPr preferRelativeResize="0"/>
          <p:nvPr/>
        </p:nvPicPr>
        <p:blipFill>
          <a:blip r:embed="rId13">
            <a:alphaModFix/>
          </a:blip>
          <a:stretch>
            <a:fillRect/>
          </a:stretch>
        </p:blipFill>
        <p:spPr>
          <a:xfrm>
            <a:off x="13834365" y="5391175"/>
            <a:ext cx="1558897" cy="623400"/>
          </a:xfrm>
          <a:prstGeom prst="rect">
            <a:avLst/>
          </a:prstGeom>
          <a:noFill/>
          <a:ln>
            <a:noFill/>
          </a:ln>
        </p:spPr>
      </p:pic>
      <p:pic>
        <p:nvPicPr>
          <p:cNvPr id="347" name="Google Shape;347;p35"/>
          <p:cNvPicPr preferRelativeResize="0"/>
          <p:nvPr/>
        </p:nvPicPr>
        <p:blipFill>
          <a:blip r:embed="rId14">
            <a:alphaModFix/>
          </a:blip>
          <a:stretch>
            <a:fillRect/>
          </a:stretch>
        </p:blipFill>
        <p:spPr>
          <a:xfrm>
            <a:off x="11989124" y="5217963"/>
            <a:ext cx="949340" cy="9698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 Áreas de atuação">
  <p:cSld name="CUSTOM_1_1_1_1_1_1_1_4_1">
    <p:bg>
      <p:bgPr>
        <a:solidFill>
          <a:srgbClr val="FFFFFF"/>
        </a:solidFill>
      </p:bgPr>
    </p:bg>
    <p:spTree>
      <p:nvGrpSpPr>
        <p:cNvPr id="348" name="Shape 348"/>
        <p:cNvGrpSpPr/>
        <p:nvPr/>
      </p:nvGrpSpPr>
      <p:grpSpPr>
        <a:xfrm>
          <a:off x="0" y="0"/>
          <a:ext cx="0" cy="0"/>
          <a:chOff x="0" y="0"/>
          <a:chExt cx="0" cy="0"/>
        </a:xfrm>
      </p:grpSpPr>
      <p:sp>
        <p:nvSpPr>
          <p:cNvPr id="349" name="Google Shape;349;p3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350" name="Google Shape;350;p3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351" name="Google Shape;351;p3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352" name="Google Shape;352;p3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53" name="Google Shape;353;p36"/>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354" name="Google Shape;354;p36"/>
          <p:cNvPicPr preferRelativeResize="0"/>
          <p:nvPr/>
        </p:nvPicPr>
        <p:blipFill rotWithShape="1">
          <a:blip r:embed="rId3">
            <a:alphaModFix/>
          </a:blip>
          <a:srcRect b="0" l="3798" r="7667" t="5033"/>
          <a:stretch/>
        </p:blipFill>
        <p:spPr>
          <a:xfrm>
            <a:off x="13029475" y="2362751"/>
            <a:ext cx="5304300" cy="3200149"/>
          </a:xfrm>
          <a:prstGeom prst="rect">
            <a:avLst/>
          </a:prstGeom>
          <a:noFill/>
          <a:ln>
            <a:noFill/>
          </a:ln>
        </p:spPr>
      </p:pic>
      <p:pic>
        <p:nvPicPr>
          <p:cNvPr id="355" name="Google Shape;355;p36"/>
          <p:cNvPicPr preferRelativeResize="0"/>
          <p:nvPr/>
        </p:nvPicPr>
        <p:blipFill rotWithShape="1">
          <a:blip r:embed="rId4">
            <a:alphaModFix/>
          </a:blip>
          <a:srcRect b="0" l="0" r="6768" t="0"/>
          <a:stretch/>
        </p:blipFill>
        <p:spPr>
          <a:xfrm>
            <a:off x="13029500" y="5790825"/>
            <a:ext cx="5304300" cy="3200149"/>
          </a:xfrm>
          <a:prstGeom prst="rect">
            <a:avLst/>
          </a:prstGeom>
          <a:noFill/>
          <a:ln>
            <a:noFill/>
          </a:ln>
        </p:spPr>
      </p:pic>
      <p:sp>
        <p:nvSpPr>
          <p:cNvPr id="356" name="Google Shape;356;p36"/>
          <p:cNvSpPr txBox="1"/>
          <p:nvPr/>
        </p:nvSpPr>
        <p:spPr>
          <a:xfrm>
            <a:off x="340605" y="2039950"/>
            <a:ext cx="5261100" cy="2364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pt-PT" sz="7200">
                <a:latin typeface="IBM Plex Sans"/>
                <a:ea typeface="IBM Plex Sans"/>
                <a:cs typeface="IBM Plex Sans"/>
                <a:sym typeface="IBM Plex Sans"/>
              </a:rPr>
              <a:t>A antecipar o futuro</a:t>
            </a:r>
            <a:endParaRPr sz="7200">
              <a:latin typeface="IBM Plex Sans"/>
              <a:ea typeface="IBM Plex Sans"/>
              <a:cs typeface="IBM Plex Sans"/>
              <a:sym typeface="IBM Plex Sans"/>
            </a:endParaRPr>
          </a:p>
        </p:txBody>
      </p:sp>
      <p:sp>
        <p:nvSpPr>
          <p:cNvPr id="357" name="Google Shape;357;p36"/>
          <p:cNvSpPr txBox="1"/>
          <p:nvPr/>
        </p:nvSpPr>
        <p:spPr>
          <a:xfrm>
            <a:off x="356616" y="4200617"/>
            <a:ext cx="5304300" cy="8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800">
                <a:latin typeface="IBM Plex Sans"/>
                <a:ea typeface="IBM Plex Sans"/>
                <a:cs typeface="IBM Plex Sans"/>
                <a:sym typeface="IBM Plex Sans"/>
              </a:rPr>
              <a:t>… há 17 anos</a:t>
            </a:r>
            <a:endParaRPr i="1" sz="2800">
              <a:latin typeface="IBM Plex Sans"/>
              <a:ea typeface="IBM Plex Sans"/>
              <a:cs typeface="IBM Plex Sans"/>
              <a:sym typeface="IBM Plex Sans"/>
            </a:endParaRPr>
          </a:p>
        </p:txBody>
      </p:sp>
      <p:sp>
        <p:nvSpPr>
          <p:cNvPr id="358" name="Google Shape;358;p36"/>
          <p:cNvSpPr txBox="1"/>
          <p:nvPr/>
        </p:nvSpPr>
        <p:spPr>
          <a:xfrm>
            <a:off x="356625" y="562589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250">
                <a:latin typeface="IBM Plex Sans SemiBold"/>
                <a:ea typeface="IBM Plex Sans SemiBold"/>
                <a:cs typeface="IBM Plex Sans SemiBold"/>
                <a:sym typeface="IBM Plex Sans SemiBold"/>
              </a:rPr>
              <a:t>Smart Cities</a:t>
            </a:r>
            <a:endParaRPr sz="2250">
              <a:latin typeface="IBM Plex Sans SemiBold"/>
              <a:ea typeface="IBM Plex Sans SemiBold"/>
              <a:cs typeface="IBM Plex Sans SemiBold"/>
              <a:sym typeface="IBM Plex Sans SemiBold"/>
            </a:endParaRPr>
          </a:p>
          <a:p>
            <a:pPr indent="0" lvl="0" marL="0" rtl="0" algn="l">
              <a:lnSpc>
                <a:spcPct val="115000"/>
              </a:lnSpc>
              <a:spcBef>
                <a:spcPts val="1000"/>
              </a:spcBef>
              <a:spcAft>
                <a:spcPts val="1000"/>
              </a:spcAft>
              <a:buNone/>
            </a:pPr>
            <a:r>
              <a:rPr lang="pt-PT" sz="2000">
                <a:latin typeface="IBM Plex Sans"/>
                <a:ea typeface="IBM Plex Sans"/>
                <a:cs typeface="IBM Plex Sans"/>
                <a:sym typeface="IBM Plex Sans"/>
              </a:rPr>
              <a:t>Concentramo-nos em enfrentar os desafios das </a:t>
            </a:r>
            <a:r>
              <a:rPr lang="pt-PT" sz="2000">
                <a:latin typeface="IBM Plex Sans Medium"/>
                <a:ea typeface="IBM Plex Sans Medium"/>
                <a:cs typeface="IBM Plex Sans Medium"/>
                <a:sym typeface="IBM Plex Sans Medium"/>
              </a:rPr>
              <a:t>cidades do presente e do futuro</a:t>
            </a:r>
            <a:r>
              <a:rPr lang="pt-PT" sz="2000">
                <a:latin typeface="IBM Plex Sans"/>
                <a:ea typeface="IBM Plex Sans"/>
                <a:cs typeface="IBM Plex Sans"/>
                <a:sym typeface="IBM Plex Sans"/>
              </a:rPr>
              <a:t>, investindo na inovação aplicada à mobilidade, ao ambiente, à energia, aos resíduos e ao turismo, tendo em vista a melhoria da qualidade de vida dos cidadãos.</a:t>
            </a:r>
            <a:endParaRPr sz="2000">
              <a:latin typeface="IBM Plex Sans"/>
              <a:ea typeface="IBM Plex Sans"/>
              <a:cs typeface="IBM Plex Sans"/>
              <a:sym typeface="IBM Plex Sans"/>
            </a:endParaRPr>
          </a:p>
        </p:txBody>
      </p:sp>
      <p:sp>
        <p:nvSpPr>
          <p:cNvPr id="359" name="Google Shape;359;p36"/>
          <p:cNvSpPr txBox="1"/>
          <p:nvPr/>
        </p:nvSpPr>
        <p:spPr>
          <a:xfrm>
            <a:off x="6645621" y="562591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PT" sz="2250">
                <a:solidFill>
                  <a:schemeClr val="dk1"/>
                </a:solidFill>
                <a:latin typeface="IBM Plex Sans SemiBold"/>
                <a:ea typeface="IBM Plex Sans SemiBold"/>
                <a:cs typeface="IBM Plex Sans SemiBold"/>
                <a:sym typeface="IBM Plex Sans SemiBold"/>
              </a:rPr>
              <a:t>Novas Tecnologias </a:t>
            </a:r>
            <a:endParaRPr sz="2000">
              <a:solidFill>
                <a:schemeClr val="dk1"/>
              </a:solidFill>
              <a:latin typeface="IBM Plex Sans"/>
              <a:ea typeface="IBM Plex Sans"/>
              <a:cs typeface="IBM Plex Sans"/>
              <a:sym typeface="IBM Plex Sans"/>
            </a:endParaRPr>
          </a:p>
          <a:p>
            <a:pPr indent="0" lvl="0" marL="0" rtl="0" algn="l">
              <a:lnSpc>
                <a:spcPct val="115000"/>
              </a:lnSpc>
              <a:spcBef>
                <a:spcPts val="1000"/>
              </a:spcBef>
              <a:spcAft>
                <a:spcPts val="1000"/>
              </a:spcAft>
              <a:buClr>
                <a:schemeClr val="dk1"/>
              </a:buClr>
              <a:buSzPts val="1100"/>
              <a:buFont typeface="Arial"/>
              <a:buNone/>
            </a:pPr>
            <a:r>
              <a:rPr lang="pt-PT" sz="2000">
                <a:solidFill>
                  <a:schemeClr val="dk1"/>
                </a:solidFill>
                <a:latin typeface="IBM Plex Sans"/>
                <a:ea typeface="IBM Plex Sans"/>
                <a:cs typeface="IBM Plex Sans"/>
                <a:sym typeface="IBM Plex Sans"/>
              </a:rPr>
              <a:t>Oferecemos inovação às rotinas das pessoas com a </a:t>
            </a:r>
            <a:r>
              <a:rPr lang="pt-PT" sz="2000">
                <a:solidFill>
                  <a:schemeClr val="dk1"/>
                </a:solidFill>
                <a:latin typeface="IBM Plex Sans Medium"/>
                <a:ea typeface="IBM Plex Sans Medium"/>
                <a:cs typeface="IBM Plex Sans Medium"/>
                <a:sym typeface="IBM Plex Sans Medium"/>
              </a:rPr>
              <a:t>integração de novas tecnologias</a:t>
            </a:r>
            <a:r>
              <a:rPr lang="pt-PT" sz="2000">
                <a:solidFill>
                  <a:schemeClr val="dk1"/>
                </a:solidFill>
                <a:latin typeface="IBM Plex Sans"/>
                <a:ea typeface="IBM Plex Sans"/>
                <a:cs typeface="IBM Plex Sans"/>
                <a:sym typeface="IBM Plex Sans"/>
              </a:rPr>
              <a:t> que oferecem suporte em várias áreas. Desde aplicações móveis a sistemas de reconhecimento gestual, o impacto vanguardista das nossas soluções fala por si.</a:t>
            </a:r>
            <a:endParaRPr sz="2000">
              <a:latin typeface="IBM Plex Sans"/>
              <a:ea typeface="IBM Plex Sans"/>
              <a:cs typeface="IBM Plex Sans"/>
              <a:sym typeface="IBM Plex Sans"/>
            </a:endParaRPr>
          </a:p>
        </p:txBody>
      </p:sp>
      <p:sp>
        <p:nvSpPr>
          <p:cNvPr id="360" name="Google Shape;360;p36"/>
          <p:cNvSpPr txBox="1"/>
          <p:nvPr/>
        </p:nvSpPr>
        <p:spPr>
          <a:xfrm>
            <a:off x="6640551" y="2008023"/>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250">
                <a:solidFill>
                  <a:schemeClr val="dk1"/>
                </a:solidFill>
                <a:latin typeface="IBM Plex Sans SemiBold"/>
                <a:ea typeface="IBM Plex Sans SemiBold"/>
                <a:cs typeface="IBM Plex Sans SemiBold"/>
                <a:sym typeface="IBM Plex Sans SemiBold"/>
              </a:rPr>
              <a:t>Telco</a:t>
            </a:r>
            <a:endParaRPr sz="2000">
              <a:solidFill>
                <a:schemeClr val="dk1"/>
              </a:solidFill>
              <a:latin typeface="IBM Plex Sans"/>
              <a:ea typeface="IBM Plex Sans"/>
              <a:cs typeface="IBM Plex Sans"/>
              <a:sym typeface="IBM Plex Sans"/>
            </a:endParaRPr>
          </a:p>
          <a:p>
            <a:pPr indent="0" lvl="0" marL="0" rtl="0" algn="l">
              <a:lnSpc>
                <a:spcPct val="115000"/>
              </a:lnSpc>
              <a:spcBef>
                <a:spcPts val="1000"/>
              </a:spcBef>
              <a:spcAft>
                <a:spcPts val="1000"/>
              </a:spcAft>
              <a:buNone/>
            </a:pPr>
            <a:r>
              <a:rPr lang="pt-PT" sz="2000">
                <a:solidFill>
                  <a:schemeClr val="dk1"/>
                </a:solidFill>
                <a:latin typeface="IBM Plex Sans"/>
                <a:ea typeface="IBM Plex Sans"/>
                <a:cs typeface="IBM Plex Sans"/>
                <a:sym typeface="IBM Plex Sans"/>
              </a:rPr>
              <a:t>Investigamos e desenvolvemos soluções que permitam melhorar as redes e infraestruturas para acompanhar a </a:t>
            </a:r>
            <a:r>
              <a:rPr lang="pt-PT" sz="2000">
                <a:solidFill>
                  <a:schemeClr val="dk1"/>
                </a:solidFill>
                <a:latin typeface="IBM Plex Sans Medium"/>
                <a:ea typeface="IBM Plex Sans Medium"/>
                <a:cs typeface="IBM Plex Sans Medium"/>
                <a:sym typeface="IBM Plex Sans Medium"/>
              </a:rPr>
              <a:t>evolução das telecomunicações</a:t>
            </a:r>
            <a:r>
              <a:rPr lang="pt-PT" sz="2000">
                <a:solidFill>
                  <a:schemeClr val="dk1"/>
                </a:solidFill>
                <a:latin typeface="IBM Plex Sans"/>
                <a:ea typeface="IBM Plex Sans"/>
                <a:cs typeface="IBM Plex Sans"/>
                <a:sym typeface="IBM Plex Sans"/>
              </a:rPr>
              <a:t> e proporcionar o desenvolvimento de novos serviços e soluções inteligentes. </a:t>
            </a:r>
            <a:endParaRPr sz="2000">
              <a:solidFill>
                <a:schemeClr val="dk1"/>
              </a:solidFill>
              <a:latin typeface="IBM Plex Sans"/>
              <a:ea typeface="IBM Plex Sans"/>
              <a:cs typeface="IBM Plex Sans"/>
              <a:sym typeface="IBM Plex Sans"/>
            </a:endParaRPr>
          </a:p>
        </p:txBody>
      </p:sp>
      <p:sp>
        <p:nvSpPr>
          <p:cNvPr id="361" name="Google Shape;361;p3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 Áreas de atuação s/ novas tecnologias">
  <p:cSld name="CUSTOM_1_1_1_1_1_1_1_4_1_1">
    <p:bg>
      <p:bgPr>
        <a:solidFill>
          <a:srgbClr val="FFFFFF"/>
        </a:solidFill>
      </p:bgPr>
    </p:bg>
    <p:spTree>
      <p:nvGrpSpPr>
        <p:cNvPr id="362" name="Shape 362"/>
        <p:cNvGrpSpPr/>
        <p:nvPr/>
      </p:nvGrpSpPr>
      <p:grpSpPr>
        <a:xfrm>
          <a:off x="0" y="0"/>
          <a:ext cx="0" cy="0"/>
          <a:chOff x="0" y="0"/>
          <a:chExt cx="0" cy="0"/>
        </a:xfrm>
      </p:grpSpPr>
      <p:sp>
        <p:nvSpPr>
          <p:cNvPr id="363" name="Google Shape;363;p3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364" name="Google Shape;364;p3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365" name="Google Shape;365;p3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366" name="Google Shape;366;p3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67" name="Google Shape;367;p37"/>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368" name="Google Shape;368;p37"/>
          <p:cNvPicPr preferRelativeResize="0"/>
          <p:nvPr/>
        </p:nvPicPr>
        <p:blipFill rotWithShape="1">
          <a:blip r:embed="rId3">
            <a:alphaModFix/>
          </a:blip>
          <a:srcRect b="0" l="3798" r="7667" t="5033"/>
          <a:stretch/>
        </p:blipFill>
        <p:spPr>
          <a:xfrm>
            <a:off x="13029475" y="2362751"/>
            <a:ext cx="5304300" cy="3200149"/>
          </a:xfrm>
          <a:prstGeom prst="rect">
            <a:avLst/>
          </a:prstGeom>
          <a:noFill/>
          <a:ln>
            <a:noFill/>
          </a:ln>
        </p:spPr>
      </p:pic>
      <p:pic>
        <p:nvPicPr>
          <p:cNvPr id="369" name="Google Shape;369;p37"/>
          <p:cNvPicPr preferRelativeResize="0"/>
          <p:nvPr/>
        </p:nvPicPr>
        <p:blipFill rotWithShape="1">
          <a:blip r:embed="rId4">
            <a:alphaModFix/>
          </a:blip>
          <a:srcRect b="0" l="0" r="6768" t="0"/>
          <a:stretch/>
        </p:blipFill>
        <p:spPr>
          <a:xfrm>
            <a:off x="13029500" y="5790825"/>
            <a:ext cx="5304300" cy="3200149"/>
          </a:xfrm>
          <a:prstGeom prst="rect">
            <a:avLst/>
          </a:prstGeom>
          <a:noFill/>
          <a:ln>
            <a:noFill/>
          </a:ln>
        </p:spPr>
      </p:pic>
      <p:sp>
        <p:nvSpPr>
          <p:cNvPr id="370" name="Google Shape;370;p37"/>
          <p:cNvSpPr txBox="1"/>
          <p:nvPr/>
        </p:nvSpPr>
        <p:spPr>
          <a:xfrm>
            <a:off x="340605" y="2039950"/>
            <a:ext cx="5261100" cy="23643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pt-PT" sz="7200">
                <a:latin typeface="IBM Plex Sans"/>
                <a:ea typeface="IBM Plex Sans"/>
                <a:cs typeface="IBM Plex Sans"/>
                <a:sym typeface="IBM Plex Sans"/>
              </a:rPr>
              <a:t>A antecipar o futuro</a:t>
            </a:r>
            <a:endParaRPr sz="7200">
              <a:latin typeface="IBM Plex Sans"/>
              <a:ea typeface="IBM Plex Sans"/>
              <a:cs typeface="IBM Plex Sans"/>
              <a:sym typeface="IBM Plex Sans"/>
            </a:endParaRPr>
          </a:p>
        </p:txBody>
      </p:sp>
      <p:sp>
        <p:nvSpPr>
          <p:cNvPr id="371" name="Google Shape;371;p37"/>
          <p:cNvSpPr txBox="1"/>
          <p:nvPr/>
        </p:nvSpPr>
        <p:spPr>
          <a:xfrm>
            <a:off x="356616" y="4200617"/>
            <a:ext cx="5304300" cy="8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pt-PT" sz="2800">
                <a:latin typeface="IBM Plex Sans"/>
                <a:ea typeface="IBM Plex Sans"/>
                <a:cs typeface="IBM Plex Sans"/>
                <a:sym typeface="IBM Plex Sans"/>
              </a:rPr>
              <a:t>… há 17 anos</a:t>
            </a:r>
            <a:endParaRPr i="1" sz="2800">
              <a:latin typeface="IBM Plex Sans"/>
              <a:ea typeface="IBM Plex Sans"/>
              <a:cs typeface="IBM Plex Sans"/>
              <a:sym typeface="IBM Plex Sans"/>
            </a:endParaRPr>
          </a:p>
        </p:txBody>
      </p:sp>
      <p:sp>
        <p:nvSpPr>
          <p:cNvPr id="372" name="Google Shape;372;p37"/>
          <p:cNvSpPr txBox="1"/>
          <p:nvPr/>
        </p:nvSpPr>
        <p:spPr>
          <a:xfrm>
            <a:off x="356625" y="562589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pt-PT" sz="2250">
                <a:latin typeface="IBM Plex Sans SemiBold"/>
                <a:ea typeface="IBM Plex Sans SemiBold"/>
                <a:cs typeface="IBM Plex Sans SemiBold"/>
                <a:sym typeface="IBM Plex Sans SemiBold"/>
              </a:rPr>
              <a:t>Smart Cities</a:t>
            </a:r>
            <a:endParaRPr sz="2250">
              <a:latin typeface="IBM Plex Sans SemiBold"/>
              <a:ea typeface="IBM Plex Sans SemiBold"/>
              <a:cs typeface="IBM Plex Sans SemiBold"/>
              <a:sym typeface="IBM Plex Sans SemiBold"/>
            </a:endParaRPr>
          </a:p>
          <a:p>
            <a:pPr indent="0" lvl="0" marL="0" rtl="0" algn="l">
              <a:lnSpc>
                <a:spcPct val="115000"/>
              </a:lnSpc>
              <a:spcBef>
                <a:spcPts val="1000"/>
              </a:spcBef>
              <a:spcAft>
                <a:spcPts val="1000"/>
              </a:spcAft>
              <a:buNone/>
            </a:pPr>
            <a:r>
              <a:rPr lang="pt-PT" sz="2000">
                <a:latin typeface="IBM Plex Sans"/>
                <a:ea typeface="IBM Plex Sans"/>
                <a:cs typeface="IBM Plex Sans"/>
                <a:sym typeface="IBM Plex Sans"/>
              </a:rPr>
              <a:t>Concentramo-nos em enfrentar os desafios das </a:t>
            </a:r>
            <a:r>
              <a:rPr lang="pt-PT" sz="2000">
                <a:latin typeface="IBM Plex Sans Medium"/>
                <a:ea typeface="IBM Plex Sans Medium"/>
                <a:cs typeface="IBM Plex Sans Medium"/>
                <a:sym typeface="IBM Plex Sans Medium"/>
              </a:rPr>
              <a:t>cidades do presente e do futuro</a:t>
            </a:r>
            <a:r>
              <a:rPr lang="pt-PT" sz="2000">
                <a:latin typeface="IBM Plex Sans"/>
                <a:ea typeface="IBM Plex Sans"/>
                <a:cs typeface="IBM Plex Sans"/>
                <a:sym typeface="IBM Plex Sans"/>
              </a:rPr>
              <a:t>, investindo na inovação aplicada à mobilidade, ao ambiente, à energia, aos resíduos e ao turismo, tendo em vista a melhoria da qualidade de vida dos cidadãos.</a:t>
            </a:r>
            <a:endParaRPr sz="2000">
              <a:latin typeface="IBM Plex Sans"/>
              <a:ea typeface="IBM Plex Sans"/>
              <a:cs typeface="IBM Plex Sans"/>
              <a:sym typeface="IBM Plex Sans"/>
            </a:endParaRPr>
          </a:p>
        </p:txBody>
      </p:sp>
      <p:sp>
        <p:nvSpPr>
          <p:cNvPr id="373" name="Google Shape;373;p37"/>
          <p:cNvSpPr txBox="1"/>
          <p:nvPr/>
        </p:nvSpPr>
        <p:spPr>
          <a:xfrm>
            <a:off x="6645621" y="5426551"/>
            <a:ext cx="4896000" cy="3319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pt-PT" sz="2250">
                <a:solidFill>
                  <a:schemeClr val="dk1"/>
                </a:solidFill>
                <a:latin typeface="IBM Plex Sans SemiBold"/>
                <a:ea typeface="IBM Plex Sans SemiBold"/>
                <a:cs typeface="IBM Plex Sans SemiBold"/>
                <a:sym typeface="IBM Plex Sans SemiBold"/>
              </a:rPr>
              <a:t>Telco</a:t>
            </a:r>
            <a:endParaRPr sz="2000">
              <a:solidFill>
                <a:schemeClr val="dk1"/>
              </a:solidFill>
              <a:latin typeface="IBM Plex Sans"/>
              <a:ea typeface="IBM Plex Sans"/>
              <a:cs typeface="IBM Plex Sans"/>
              <a:sym typeface="IBM Plex Sans"/>
            </a:endParaRPr>
          </a:p>
          <a:p>
            <a:pPr indent="0" lvl="0" marL="0" rtl="0" algn="l">
              <a:lnSpc>
                <a:spcPct val="115000"/>
              </a:lnSpc>
              <a:spcBef>
                <a:spcPts val="1000"/>
              </a:spcBef>
              <a:spcAft>
                <a:spcPts val="1000"/>
              </a:spcAft>
              <a:buClr>
                <a:schemeClr val="dk1"/>
              </a:buClr>
              <a:buSzPts val="1100"/>
              <a:buFont typeface="Arial"/>
              <a:buNone/>
            </a:pPr>
            <a:r>
              <a:rPr lang="pt-PT" sz="2000">
                <a:solidFill>
                  <a:schemeClr val="dk1"/>
                </a:solidFill>
                <a:latin typeface="IBM Plex Sans"/>
                <a:ea typeface="IBM Plex Sans"/>
                <a:cs typeface="IBM Plex Sans"/>
                <a:sym typeface="IBM Plex Sans"/>
              </a:rPr>
              <a:t>Investigamos e desenvolvemos soluções que permitam melhorar as redes e infraestruturas para acompanhar a </a:t>
            </a:r>
            <a:r>
              <a:rPr lang="pt-PT" sz="2000">
                <a:solidFill>
                  <a:schemeClr val="dk1"/>
                </a:solidFill>
                <a:latin typeface="IBM Plex Sans Medium"/>
                <a:ea typeface="IBM Plex Sans Medium"/>
                <a:cs typeface="IBM Plex Sans Medium"/>
                <a:sym typeface="IBM Plex Sans Medium"/>
              </a:rPr>
              <a:t>evolução das telecomunicações</a:t>
            </a:r>
            <a:r>
              <a:rPr lang="pt-PT" sz="2000">
                <a:solidFill>
                  <a:schemeClr val="dk1"/>
                </a:solidFill>
                <a:latin typeface="IBM Plex Sans"/>
                <a:ea typeface="IBM Plex Sans"/>
                <a:cs typeface="IBM Plex Sans"/>
                <a:sym typeface="IBM Plex Sans"/>
              </a:rPr>
              <a:t> e proporcionar o desenvolvimento de novos serviços e soluções inteligentes. </a:t>
            </a:r>
            <a:endParaRPr sz="2250">
              <a:solidFill>
                <a:schemeClr val="dk1"/>
              </a:solidFill>
              <a:latin typeface="IBM Plex Sans SemiBold"/>
              <a:ea typeface="IBM Plex Sans SemiBold"/>
              <a:cs typeface="IBM Plex Sans SemiBold"/>
              <a:sym typeface="IBM Plex Sans SemiBold"/>
            </a:endParaRPr>
          </a:p>
        </p:txBody>
      </p:sp>
      <p:sp>
        <p:nvSpPr>
          <p:cNvPr id="374" name="Google Shape;374;p37"/>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 Parceiros ENG">
  <p:cSld name="SECTION_HEADER_1_1_1_3_1">
    <p:bg>
      <p:bgPr>
        <a:solidFill>
          <a:srgbClr val="FFFFFF"/>
        </a:solidFill>
      </p:bgPr>
    </p:bg>
    <p:spTree>
      <p:nvGrpSpPr>
        <p:cNvPr id="375" name="Shape 375"/>
        <p:cNvGrpSpPr/>
        <p:nvPr/>
      </p:nvGrpSpPr>
      <p:grpSpPr>
        <a:xfrm>
          <a:off x="0" y="0"/>
          <a:ext cx="0" cy="0"/>
          <a:chOff x="0" y="0"/>
          <a:chExt cx="0" cy="0"/>
        </a:xfrm>
      </p:grpSpPr>
      <p:sp>
        <p:nvSpPr>
          <p:cNvPr id="376" name="Google Shape;376;p38"/>
          <p:cNvSpPr txBox="1"/>
          <p:nvPr/>
        </p:nvSpPr>
        <p:spPr>
          <a:xfrm>
            <a:off x="221200" y="1948475"/>
            <a:ext cx="10074600" cy="59106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7200">
                <a:latin typeface="IBM Plex Sans"/>
                <a:ea typeface="IBM Plex Sans"/>
                <a:cs typeface="IBM Plex Sans"/>
                <a:sym typeface="IBM Plex Sans"/>
              </a:rPr>
              <a:t>We believe that great partners empower great ideas and build the best business. </a:t>
            </a:r>
            <a:endParaRPr sz="7200">
              <a:latin typeface="IBM Plex Sans"/>
              <a:ea typeface="IBM Plex Sans"/>
              <a:cs typeface="IBM Plex Sans"/>
              <a:sym typeface="IBM Plex Sans"/>
            </a:endParaRPr>
          </a:p>
          <a:p>
            <a:pPr indent="0" lvl="0" marL="0" rtl="0" algn="l">
              <a:spcBef>
                <a:spcPts val="0"/>
              </a:spcBef>
              <a:spcAft>
                <a:spcPts val="0"/>
              </a:spcAft>
              <a:buNone/>
            </a:pPr>
            <a:r>
              <a:t/>
            </a:r>
            <a:endParaRPr sz="7200">
              <a:latin typeface="IBM Plex Sans"/>
              <a:ea typeface="IBM Plex Sans"/>
              <a:cs typeface="IBM Plex Sans"/>
              <a:sym typeface="IBM Plex Sans"/>
            </a:endParaRPr>
          </a:p>
        </p:txBody>
      </p:sp>
      <p:sp>
        <p:nvSpPr>
          <p:cNvPr id="377" name="Google Shape;377;p3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378" name="Google Shape;378;p3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379" name="Google Shape;379;p38"/>
          <p:cNvCxnSpPr/>
          <p:nvPr/>
        </p:nvCxnSpPr>
        <p:spPr>
          <a:xfrm>
            <a:off x="462050" y="457200"/>
            <a:ext cx="17886900" cy="0"/>
          </a:xfrm>
          <a:prstGeom prst="straightConnector1">
            <a:avLst/>
          </a:prstGeom>
          <a:noFill/>
          <a:ln cap="flat" cmpd="sng" w="9525">
            <a:solidFill>
              <a:srgbClr val="000000"/>
            </a:solidFill>
            <a:prstDash val="solid"/>
            <a:round/>
            <a:headEnd len="med" w="med" type="none"/>
            <a:tailEnd len="med" w="med" type="none"/>
          </a:ln>
        </p:spPr>
      </p:cxnSp>
      <p:sp>
        <p:nvSpPr>
          <p:cNvPr id="380" name="Google Shape;380;p38"/>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81" name="Google Shape;381;p38"/>
          <p:cNvSpPr txBox="1"/>
          <p:nvPr/>
        </p:nvSpPr>
        <p:spPr>
          <a:xfrm>
            <a:off x="255454" y="7198070"/>
            <a:ext cx="6058500" cy="7695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pt-PT" sz="2600">
                <a:solidFill>
                  <a:srgbClr val="1B57FD"/>
                </a:solidFill>
                <a:latin typeface="IBM Plex Mono"/>
                <a:ea typeface="IBM Plex Mono"/>
                <a:cs typeface="IBM Plex Mono"/>
                <a:sym typeface="IBM Plex Mono"/>
              </a:rPr>
              <a:t>Meet some of them</a:t>
            </a:r>
            <a:r>
              <a:rPr lang="pt-PT" sz="2600">
                <a:solidFill>
                  <a:srgbClr val="1B57FD"/>
                </a:solidFill>
                <a:latin typeface="IBM Plex Mono"/>
                <a:ea typeface="IBM Plex Mono"/>
                <a:cs typeface="IBM Plex Mono"/>
                <a:sym typeface="IBM Plex Mono"/>
              </a:rPr>
              <a:t>.</a:t>
            </a:r>
            <a:endParaRPr sz="2600">
              <a:solidFill>
                <a:srgbClr val="1B57FD"/>
              </a:solidFill>
              <a:latin typeface="IBM Plex Mono"/>
              <a:ea typeface="IBM Plex Mono"/>
              <a:cs typeface="IBM Plex Mono"/>
              <a:sym typeface="IBM Plex Mono"/>
            </a:endParaRPr>
          </a:p>
        </p:txBody>
      </p:sp>
      <p:sp>
        <p:nvSpPr>
          <p:cNvPr id="382" name="Google Shape;382;p3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pic>
        <p:nvPicPr>
          <p:cNvPr id="383" name="Google Shape;383;p38"/>
          <p:cNvPicPr preferRelativeResize="0"/>
          <p:nvPr/>
        </p:nvPicPr>
        <p:blipFill rotWithShape="1">
          <a:blip r:embed="rId3">
            <a:alphaModFix/>
          </a:blip>
          <a:srcRect b="16942" l="18019" r="25582" t="10530"/>
          <a:stretch/>
        </p:blipFill>
        <p:spPr>
          <a:xfrm>
            <a:off x="14531309" y="6502025"/>
            <a:ext cx="831650" cy="1069450"/>
          </a:xfrm>
          <a:prstGeom prst="rect">
            <a:avLst/>
          </a:prstGeom>
          <a:noFill/>
          <a:ln>
            <a:noFill/>
          </a:ln>
        </p:spPr>
      </p:pic>
      <p:pic>
        <p:nvPicPr>
          <p:cNvPr id="384" name="Google Shape;384;p38"/>
          <p:cNvPicPr preferRelativeResize="0"/>
          <p:nvPr/>
        </p:nvPicPr>
        <p:blipFill>
          <a:blip r:embed="rId4">
            <a:alphaModFix/>
          </a:blip>
          <a:stretch>
            <a:fillRect/>
          </a:stretch>
        </p:blipFill>
        <p:spPr>
          <a:xfrm>
            <a:off x="11667862" y="2726002"/>
            <a:ext cx="2064325" cy="623400"/>
          </a:xfrm>
          <a:prstGeom prst="rect">
            <a:avLst/>
          </a:prstGeom>
          <a:noFill/>
          <a:ln>
            <a:noFill/>
          </a:ln>
        </p:spPr>
      </p:pic>
      <p:pic>
        <p:nvPicPr>
          <p:cNvPr id="385" name="Google Shape;385;p38"/>
          <p:cNvPicPr preferRelativeResize="0"/>
          <p:nvPr/>
        </p:nvPicPr>
        <p:blipFill>
          <a:blip r:embed="rId5">
            <a:alphaModFix/>
          </a:blip>
          <a:stretch>
            <a:fillRect/>
          </a:stretch>
        </p:blipFill>
        <p:spPr>
          <a:xfrm>
            <a:off x="16289163" y="5391176"/>
            <a:ext cx="1298835" cy="623400"/>
          </a:xfrm>
          <a:prstGeom prst="rect">
            <a:avLst/>
          </a:prstGeom>
          <a:noFill/>
          <a:ln>
            <a:noFill/>
          </a:ln>
        </p:spPr>
      </p:pic>
      <p:pic>
        <p:nvPicPr>
          <p:cNvPr id="386" name="Google Shape;386;p38"/>
          <p:cNvPicPr preferRelativeResize="0"/>
          <p:nvPr/>
        </p:nvPicPr>
        <p:blipFill>
          <a:blip r:embed="rId6">
            <a:alphaModFix/>
          </a:blip>
          <a:stretch>
            <a:fillRect/>
          </a:stretch>
        </p:blipFill>
        <p:spPr>
          <a:xfrm>
            <a:off x="15912663" y="2630550"/>
            <a:ext cx="1588227" cy="810925"/>
          </a:xfrm>
          <a:prstGeom prst="rect">
            <a:avLst/>
          </a:prstGeom>
          <a:noFill/>
          <a:ln>
            <a:noFill/>
          </a:ln>
        </p:spPr>
      </p:pic>
      <p:pic>
        <p:nvPicPr>
          <p:cNvPr id="387" name="Google Shape;387;p38"/>
          <p:cNvPicPr preferRelativeResize="0"/>
          <p:nvPr/>
        </p:nvPicPr>
        <p:blipFill>
          <a:blip r:embed="rId7">
            <a:alphaModFix/>
          </a:blip>
          <a:stretch>
            <a:fillRect/>
          </a:stretch>
        </p:blipFill>
        <p:spPr>
          <a:xfrm>
            <a:off x="13858816" y="2726000"/>
            <a:ext cx="1927219" cy="623400"/>
          </a:xfrm>
          <a:prstGeom prst="rect">
            <a:avLst/>
          </a:prstGeom>
          <a:noFill/>
          <a:ln>
            <a:noFill/>
          </a:ln>
        </p:spPr>
      </p:pic>
      <p:pic>
        <p:nvPicPr>
          <p:cNvPr id="388" name="Google Shape;388;p38"/>
          <p:cNvPicPr preferRelativeResize="0"/>
          <p:nvPr/>
        </p:nvPicPr>
        <p:blipFill>
          <a:blip r:embed="rId8">
            <a:alphaModFix/>
          </a:blip>
          <a:stretch>
            <a:fillRect/>
          </a:stretch>
        </p:blipFill>
        <p:spPr>
          <a:xfrm>
            <a:off x="11707086" y="6661400"/>
            <a:ext cx="1985857" cy="623400"/>
          </a:xfrm>
          <a:prstGeom prst="rect">
            <a:avLst/>
          </a:prstGeom>
          <a:noFill/>
          <a:ln>
            <a:noFill/>
          </a:ln>
        </p:spPr>
      </p:pic>
      <p:pic>
        <p:nvPicPr>
          <p:cNvPr id="389" name="Google Shape;389;p38"/>
          <p:cNvPicPr preferRelativeResize="0"/>
          <p:nvPr/>
        </p:nvPicPr>
        <p:blipFill>
          <a:blip r:embed="rId9">
            <a:alphaModFix/>
          </a:blip>
          <a:stretch>
            <a:fillRect/>
          </a:stretch>
        </p:blipFill>
        <p:spPr>
          <a:xfrm>
            <a:off x="14062081" y="3934387"/>
            <a:ext cx="1383050" cy="723815"/>
          </a:xfrm>
          <a:prstGeom prst="rect">
            <a:avLst/>
          </a:prstGeom>
          <a:noFill/>
          <a:ln>
            <a:noFill/>
          </a:ln>
        </p:spPr>
      </p:pic>
      <p:pic>
        <p:nvPicPr>
          <p:cNvPr id="390" name="Google Shape;390;p38"/>
          <p:cNvPicPr preferRelativeResize="0"/>
          <p:nvPr/>
        </p:nvPicPr>
        <p:blipFill>
          <a:blip r:embed="rId10">
            <a:alphaModFix/>
          </a:blip>
          <a:stretch>
            <a:fillRect/>
          </a:stretch>
        </p:blipFill>
        <p:spPr>
          <a:xfrm>
            <a:off x="16201325" y="6567637"/>
            <a:ext cx="1474501" cy="810925"/>
          </a:xfrm>
          <a:prstGeom prst="rect">
            <a:avLst/>
          </a:prstGeom>
          <a:noFill/>
          <a:ln>
            <a:noFill/>
          </a:ln>
        </p:spPr>
      </p:pic>
      <p:pic>
        <p:nvPicPr>
          <p:cNvPr id="391" name="Google Shape;391;p38"/>
          <p:cNvPicPr preferRelativeResize="0"/>
          <p:nvPr/>
        </p:nvPicPr>
        <p:blipFill>
          <a:blip r:embed="rId11">
            <a:alphaModFix/>
          </a:blip>
          <a:stretch>
            <a:fillRect/>
          </a:stretch>
        </p:blipFill>
        <p:spPr>
          <a:xfrm>
            <a:off x="11772274" y="3848264"/>
            <a:ext cx="1383050" cy="896075"/>
          </a:xfrm>
          <a:prstGeom prst="rect">
            <a:avLst/>
          </a:prstGeom>
          <a:noFill/>
          <a:ln>
            <a:noFill/>
          </a:ln>
        </p:spPr>
      </p:pic>
      <p:pic>
        <p:nvPicPr>
          <p:cNvPr id="392" name="Google Shape;392;p38"/>
          <p:cNvPicPr preferRelativeResize="0"/>
          <p:nvPr/>
        </p:nvPicPr>
        <p:blipFill>
          <a:blip r:embed="rId12">
            <a:alphaModFix/>
          </a:blip>
          <a:stretch>
            <a:fillRect/>
          </a:stretch>
        </p:blipFill>
        <p:spPr>
          <a:xfrm>
            <a:off x="16351888" y="3811400"/>
            <a:ext cx="1173375" cy="969800"/>
          </a:xfrm>
          <a:prstGeom prst="rect">
            <a:avLst/>
          </a:prstGeom>
          <a:noFill/>
          <a:ln>
            <a:noFill/>
          </a:ln>
        </p:spPr>
      </p:pic>
      <p:pic>
        <p:nvPicPr>
          <p:cNvPr id="393" name="Google Shape;393;p38"/>
          <p:cNvPicPr preferRelativeResize="0"/>
          <p:nvPr/>
        </p:nvPicPr>
        <p:blipFill>
          <a:blip r:embed="rId13">
            <a:alphaModFix/>
          </a:blip>
          <a:stretch>
            <a:fillRect/>
          </a:stretch>
        </p:blipFill>
        <p:spPr>
          <a:xfrm>
            <a:off x="13834365" y="5391175"/>
            <a:ext cx="1558897" cy="623400"/>
          </a:xfrm>
          <a:prstGeom prst="rect">
            <a:avLst/>
          </a:prstGeom>
          <a:noFill/>
          <a:ln>
            <a:noFill/>
          </a:ln>
        </p:spPr>
      </p:pic>
      <p:pic>
        <p:nvPicPr>
          <p:cNvPr id="394" name="Google Shape;394;p38"/>
          <p:cNvPicPr preferRelativeResize="0"/>
          <p:nvPr/>
        </p:nvPicPr>
        <p:blipFill>
          <a:blip r:embed="rId14">
            <a:alphaModFix/>
          </a:blip>
          <a:stretch>
            <a:fillRect/>
          </a:stretch>
        </p:blipFill>
        <p:spPr>
          <a:xfrm>
            <a:off x="11989124" y="5217963"/>
            <a:ext cx="949340" cy="9698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 3 imagens - 2 horizontais + 1 vertical" type="tx">
  <p:cSld name="TITLE_AND_BODY">
    <p:bg>
      <p:bgPr>
        <a:solidFill>
          <a:srgbClr val="FFFFFF"/>
        </a:solidFill>
      </p:bgPr>
    </p:bg>
    <p:spTree>
      <p:nvGrpSpPr>
        <p:cNvPr id="395" name="Shape 395"/>
        <p:cNvGrpSpPr/>
        <p:nvPr/>
      </p:nvGrpSpPr>
      <p:grpSpPr>
        <a:xfrm>
          <a:off x="0" y="0"/>
          <a:ext cx="0" cy="0"/>
          <a:chOff x="0" y="0"/>
          <a:chExt cx="0" cy="0"/>
        </a:xfrm>
      </p:grpSpPr>
      <p:sp>
        <p:nvSpPr>
          <p:cNvPr id="396" name="Google Shape;396;p39"/>
          <p:cNvSpPr/>
          <p:nvPr>
            <p:ph idx="2" type="pic"/>
          </p:nvPr>
        </p:nvSpPr>
        <p:spPr>
          <a:xfrm>
            <a:off x="457200" y="1519800"/>
            <a:ext cx="8573100" cy="7243200"/>
          </a:xfrm>
          <a:prstGeom prst="rect">
            <a:avLst/>
          </a:prstGeom>
          <a:noFill/>
          <a:ln>
            <a:noFill/>
          </a:ln>
        </p:spPr>
      </p:sp>
      <p:sp>
        <p:nvSpPr>
          <p:cNvPr id="397" name="Google Shape;397;p3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398" name="Google Shape;398;p3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399" name="Google Shape;399;p3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00" name="Google Shape;400;p39"/>
          <p:cNvSpPr/>
          <p:nvPr>
            <p:ph idx="3" type="pic"/>
          </p:nvPr>
        </p:nvSpPr>
        <p:spPr>
          <a:xfrm>
            <a:off x="9257825" y="1521900"/>
            <a:ext cx="3544200" cy="7243200"/>
          </a:xfrm>
          <a:prstGeom prst="rect">
            <a:avLst/>
          </a:prstGeom>
          <a:noFill/>
          <a:ln>
            <a:noFill/>
          </a:ln>
        </p:spPr>
      </p:sp>
      <p:sp>
        <p:nvSpPr>
          <p:cNvPr id="401" name="Google Shape;401;p39"/>
          <p:cNvSpPr/>
          <p:nvPr>
            <p:ph idx="4" type="pic"/>
          </p:nvPr>
        </p:nvSpPr>
        <p:spPr>
          <a:xfrm>
            <a:off x="13029550" y="5790825"/>
            <a:ext cx="4801500" cy="2974200"/>
          </a:xfrm>
          <a:prstGeom prst="rect">
            <a:avLst/>
          </a:prstGeom>
          <a:noFill/>
          <a:ln>
            <a:noFill/>
          </a:ln>
        </p:spPr>
      </p:sp>
      <p:sp>
        <p:nvSpPr>
          <p:cNvPr id="402" name="Google Shape;402;p39"/>
          <p:cNvSpPr txBox="1"/>
          <p:nvPr>
            <p:ph idx="5"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03" name="Google Shape;403;p3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 4 imagens - 2 horizontais + 2 verticais">
  <p:cSld name="TITLE_AND_BODY_2">
    <p:bg>
      <p:bgPr>
        <a:solidFill>
          <a:srgbClr val="FFFFFF"/>
        </a:solidFill>
      </p:bgPr>
    </p:bg>
    <p:spTree>
      <p:nvGrpSpPr>
        <p:cNvPr id="404" name="Shape 404"/>
        <p:cNvGrpSpPr/>
        <p:nvPr/>
      </p:nvGrpSpPr>
      <p:grpSpPr>
        <a:xfrm>
          <a:off x="0" y="0"/>
          <a:ext cx="0" cy="0"/>
          <a:chOff x="0" y="0"/>
          <a:chExt cx="0" cy="0"/>
        </a:xfrm>
      </p:grpSpPr>
      <p:sp>
        <p:nvSpPr>
          <p:cNvPr id="405" name="Google Shape;405;p40"/>
          <p:cNvSpPr/>
          <p:nvPr>
            <p:ph idx="2" type="pic"/>
          </p:nvPr>
        </p:nvSpPr>
        <p:spPr>
          <a:xfrm>
            <a:off x="457200" y="1519800"/>
            <a:ext cx="7315800" cy="7243200"/>
          </a:xfrm>
          <a:prstGeom prst="rect">
            <a:avLst/>
          </a:prstGeom>
          <a:noFill/>
          <a:ln>
            <a:noFill/>
          </a:ln>
        </p:spPr>
      </p:sp>
      <p:sp>
        <p:nvSpPr>
          <p:cNvPr id="406" name="Google Shape;406;p4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07" name="Google Shape;407;p4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08" name="Google Shape;408;p4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09" name="Google Shape;409;p40"/>
          <p:cNvSpPr/>
          <p:nvPr>
            <p:ph idx="3" type="pic"/>
          </p:nvPr>
        </p:nvSpPr>
        <p:spPr>
          <a:xfrm>
            <a:off x="8000525" y="1521900"/>
            <a:ext cx="4801500" cy="7243200"/>
          </a:xfrm>
          <a:prstGeom prst="rect">
            <a:avLst/>
          </a:prstGeom>
          <a:noFill/>
          <a:ln>
            <a:noFill/>
          </a:ln>
        </p:spPr>
      </p:sp>
      <p:sp>
        <p:nvSpPr>
          <p:cNvPr id="410" name="Google Shape;410;p40"/>
          <p:cNvSpPr/>
          <p:nvPr>
            <p:ph idx="4" type="pic"/>
          </p:nvPr>
        </p:nvSpPr>
        <p:spPr>
          <a:xfrm>
            <a:off x="13029500" y="1521900"/>
            <a:ext cx="4801500" cy="3202200"/>
          </a:xfrm>
          <a:prstGeom prst="rect">
            <a:avLst/>
          </a:prstGeom>
          <a:noFill/>
          <a:ln>
            <a:noFill/>
          </a:ln>
        </p:spPr>
      </p:sp>
      <p:sp>
        <p:nvSpPr>
          <p:cNvPr id="411" name="Google Shape;411;p40"/>
          <p:cNvSpPr/>
          <p:nvPr>
            <p:ph idx="5" type="pic"/>
          </p:nvPr>
        </p:nvSpPr>
        <p:spPr>
          <a:xfrm>
            <a:off x="13029550" y="5562825"/>
            <a:ext cx="4801500" cy="3202200"/>
          </a:xfrm>
          <a:prstGeom prst="rect">
            <a:avLst/>
          </a:prstGeom>
          <a:noFill/>
          <a:ln>
            <a:noFill/>
          </a:ln>
        </p:spPr>
      </p:sp>
      <p:sp>
        <p:nvSpPr>
          <p:cNvPr id="412" name="Google Shape;412;p40"/>
          <p:cNvSpPr txBox="1"/>
          <p:nvPr>
            <p:ph idx="6"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13" name="Google Shape;413;p4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ub-sub-Capa ">
  <p:cSld name="TITLE_2_1">
    <p:bg>
      <p:bgPr>
        <a:solidFill>
          <a:srgbClr val="FFFFFF"/>
        </a:solidFill>
      </p:bgPr>
    </p:bg>
    <p:spTree>
      <p:nvGrpSpPr>
        <p:cNvPr id="28" name="Shape 28"/>
        <p:cNvGrpSpPr/>
        <p:nvPr/>
      </p:nvGrpSpPr>
      <p:grpSpPr>
        <a:xfrm>
          <a:off x="0" y="0"/>
          <a:ext cx="0" cy="0"/>
          <a:chOff x="0" y="0"/>
          <a:chExt cx="0" cy="0"/>
        </a:xfrm>
      </p:grpSpPr>
      <p:cxnSp>
        <p:nvCxnSpPr>
          <p:cNvPr id="29" name="Google Shape;29;p5"/>
          <p:cNvCxnSpPr/>
          <p:nvPr/>
        </p:nvCxnSpPr>
        <p:spPr>
          <a:xfrm>
            <a:off x="462075" y="457200"/>
            <a:ext cx="17862300" cy="0"/>
          </a:xfrm>
          <a:prstGeom prst="straightConnector1">
            <a:avLst/>
          </a:prstGeom>
          <a:noFill/>
          <a:ln cap="flat" cmpd="sng" w="9525">
            <a:solidFill>
              <a:srgbClr val="1B57FD"/>
            </a:solidFill>
            <a:prstDash val="solid"/>
            <a:round/>
            <a:headEnd len="med" w="med" type="none"/>
            <a:tailEnd len="med" w="med" type="none"/>
          </a:ln>
        </p:spPr>
      </p:cxnSp>
      <p:sp>
        <p:nvSpPr>
          <p:cNvPr id="30" name="Google Shape;30;p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1B57FD"/>
              </a:buClr>
              <a:buSzPts val="1650"/>
              <a:buFont typeface="IBM Plex Sans"/>
              <a:buNone/>
              <a:defRPr sz="1650">
                <a:solidFill>
                  <a:srgbClr val="1B57FD"/>
                </a:solidFill>
                <a:latin typeface="IBM Plex Sans"/>
                <a:ea typeface="IBM Plex Sans"/>
                <a:cs typeface="IBM Plex Sans"/>
                <a:sym typeface="IBM Plex Sans"/>
              </a:defRPr>
            </a:lvl1pPr>
            <a:lvl2pPr lvl="1" rtl="0">
              <a:spcBef>
                <a:spcPts val="0"/>
              </a:spcBef>
              <a:spcAft>
                <a:spcPts val="0"/>
              </a:spcAft>
              <a:buClr>
                <a:srgbClr val="1B57FD"/>
              </a:buClr>
              <a:buSzPts val="2800"/>
              <a:buNone/>
              <a:defRPr>
                <a:solidFill>
                  <a:srgbClr val="1B57FD"/>
                </a:solidFill>
              </a:defRPr>
            </a:lvl2pPr>
            <a:lvl3pPr lvl="2" rtl="0">
              <a:spcBef>
                <a:spcPts val="0"/>
              </a:spcBef>
              <a:spcAft>
                <a:spcPts val="0"/>
              </a:spcAft>
              <a:buClr>
                <a:srgbClr val="1B57FD"/>
              </a:buClr>
              <a:buSzPts val="2800"/>
              <a:buNone/>
              <a:defRPr>
                <a:solidFill>
                  <a:srgbClr val="1B57FD"/>
                </a:solidFill>
              </a:defRPr>
            </a:lvl3pPr>
            <a:lvl4pPr lvl="3" rtl="0">
              <a:spcBef>
                <a:spcPts val="0"/>
              </a:spcBef>
              <a:spcAft>
                <a:spcPts val="0"/>
              </a:spcAft>
              <a:buClr>
                <a:srgbClr val="1B57FD"/>
              </a:buClr>
              <a:buSzPts val="2800"/>
              <a:buNone/>
              <a:defRPr>
                <a:solidFill>
                  <a:srgbClr val="1B57FD"/>
                </a:solidFill>
              </a:defRPr>
            </a:lvl4pPr>
            <a:lvl5pPr lvl="4" rtl="0">
              <a:spcBef>
                <a:spcPts val="0"/>
              </a:spcBef>
              <a:spcAft>
                <a:spcPts val="0"/>
              </a:spcAft>
              <a:buClr>
                <a:srgbClr val="1B57FD"/>
              </a:buClr>
              <a:buSzPts val="2800"/>
              <a:buNone/>
              <a:defRPr>
                <a:solidFill>
                  <a:srgbClr val="1B57FD"/>
                </a:solidFill>
              </a:defRPr>
            </a:lvl5pPr>
            <a:lvl6pPr lvl="5" rtl="0">
              <a:spcBef>
                <a:spcPts val="0"/>
              </a:spcBef>
              <a:spcAft>
                <a:spcPts val="0"/>
              </a:spcAft>
              <a:buClr>
                <a:srgbClr val="1B57FD"/>
              </a:buClr>
              <a:buSzPts val="2800"/>
              <a:buNone/>
              <a:defRPr>
                <a:solidFill>
                  <a:srgbClr val="1B57FD"/>
                </a:solidFill>
              </a:defRPr>
            </a:lvl6pPr>
            <a:lvl7pPr lvl="6" rtl="0">
              <a:spcBef>
                <a:spcPts val="0"/>
              </a:spcBef>
              <a:spcAft>
                <a:spcPts val="0"/>
              </a:spcAft>
              <a:buClr>
                <a:srgbClr val="1B57FD"/>
              </a:buClr>
              <a:buSzPts val="2800"/>
              <a:buNone/>
              <a:defRPr>
                <a:solidFill>
                  <a:srgbClr val="1B57FD"/>
                </a:solidFill>
              </a:defRPr>
            </a:lvl7pPr>
            <a:lvl8pPr lvl="7" rtl="0">
              <a:spcBef>
                <a:spcPts val="0"/>
              </a:spcBef>
              <a:spcAft>
                <a:spcPts val="0"/>
              </a:spcAft>
              <a:buClr>
                <a:srgbClr val="1B57FD"/>
              </a:buClr>
              <a:buSzPts val="2800"/>
              <a:buNone/>
              <a:defRPr>
                <a:solidFill>
                  <a:srgbClr val="1B57FD"/>
                </a:solidFill>
              </a:defRPr>
            </a:lvl8pPr>
            <a:lvl9pPr lvl="8" rtl="0">
              <a:spcBef>
                <a:spcPts val="0"/>
              </a:spcBef>
              <a:spcAft>
                <a:spcPts val="0"/>
              </a:spcAft>
              <a:buClr>
                <a:srgbClr val="1B57FD"/>
              </a:buClr>
              <a:buSzPts val="2800"/>
              <a:buNone/>
              <a:defRPr>
                <a:solidFill>
                  <a:srgbClr val="1B57FD"/>
                </a:solidFill>
              </a:defRPr>
            </a:lvl9pPr>
          </a:lstStyle>
          <a:p/>
        </p:txBody>
      </p:sp>
      <p:sp>
        <p:nvSpPr>
          <p:cNvPr id="31" name="Google Shape;31;p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1B57FD"/>
              </a:buClr>
              <a:buSzPts val="1650"/>
              <a:buFont typeface="IBM Plex Sans"/>
              <a:buNone/>
              <a:defRPr sz="1650">
                <a:solidFill>
                  <a:srgbClr val="1B57FD"/>
                </a:solidFill>
                <a:latin typeface="IBM Plex Sans"/>
                <a:ea typeface="IBM Plex Sans"/>
                <a:cs typeface="IBM Plex Sans"/>
                <a:sym typeface="IBM Plex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2" name="Google Shape;32;p5"/>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33" name="Google Shape;33;p5"/>
          <p:cNvSpPr txBox="1"/>
          <p:nvPr>
            <p:ph idx="3" type="subTitle"/>
          </p:nvPr>
        </p:nvSpPr>
        <p:spPr>
          <a:xfrm>
            <a:off x="5291571"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1B57FD"/>
              </a:buClr>
              <a:buSzPts val="1650"/>
              <a:buFont typeface="IBM Plex Sans"/>
              <a:buNone/>
              <a:defRPr sz="1650">
                <a:solidFill>
                  <a:srgbClr val="1B57FD"/>
                </a:solidFill>
                <a:latin typeface="IBM Plex Sans"/>
                <a:ea typeface="IBM Plex Sans"/>
                <a:cs typeface="IBM Plex Sans"/>
                <a:sym typeface="IBM Plex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5"/>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1B57FD"/>
              </a:buClr>
              <a:buSzPts val="13000"/>
              <a:buFont typeface="IBM Plex Sans"/>
              <a:buNone/>
              <a:defRPr sz="13000">
                <a:solidFill>
                  <a:srgbClr val="1B57FD"/>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35" name="Google Shape;35;p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rgbClr val="184EFD"/>
                </a:solidFill>
                <a:latin typeface="IBM Plex Sans"/>
                <a:ea typeface="IBM Plex Sans"/>
                <a:cs typeface="IBM Plex Sans"/>
                <a:sym typeface="IBM Plex Sans"/>
              </a:defRPr>
            </a:lvl1pPr>
            <a:lvl2pPr lvl="1" rtl="0">
              <a:buNone/>
              <a:defRPr sz="1650">
                <a:solidFill>
                  <a:srgbClr val="184EFD"/>
                </a:solidFill>
                <a:latin typeface="IBM Plex Sans"/>
                <a:ea typeface="IBM Plex Sans"/>
                <a:cs typeface="IBM Plex Sans"/>
                <a:sym typeface="IBM Plex Sans"/>
              </a:defRPr>
            </a:lvl2pPr>
            <a:lvl3pPr lvl="2" rtl="0">
              <a:buNone/>
              <a:defRPr sz="1650">
                <a:solidFill>
                  <a:srgbClr val="184EFD"/>
                </a:solidFill>
                <a:latin typeface="IBM Plex Sans"/>
                <a:ea typeface="IBM Plex Sans"/>
                <a:cs typeface="IBM Plex Sans"/>
                <a:sym typeface="IBM Plex Sans"/>
              </a:defRPr>
            </a:lvl3pPr>
            <a:lvl4pPr lvl="3" rtl="0">
              <a:buNone/>
              <a:defRPr sz="1650">
                <a:solidFill>
                  <a:srgbClr val="184EFD"/>
                </a:solidFill>
                <a:latin typeface="IBM Plex Sans"/>
                <a:ea typeface="IBM Plex Sans"/>
                <a:cs typeface="IBM Plex Sans"/>
                <a:sym typeface="IBM Plex Sans"/>
              </a:defRPr>
            </a:lvl4pPr>
            <a:lvl5pPr lvl="4" rtl="0">
              <a:buNone/>
              <a:defRPr sz="1650">
                <a:solidFill>
                  <a:srgbClr val="184EFD"/>
                </a:solidFill>
                <a:latin typeface="IBM Plex Sans"/>
                <a:ea typeface="IBM Plex Sans"/>
                <a:cs typeface="IBM Plex Sans"/>
                <a:sym typeface="IBM Plex Sans"/>
              </a:defRPr>
            </a:lvl5pPr>
            <a:lvl6pPr lvl="5" rtl="0">
              <a:buNone/>
              <a:defRPr sz="1650">
                <a:solidFill>
                  <a:srgbClr val="184EFD"/>
                </a:solidFill>
                <a:latin typeface="IBM Plex Sans"/>
                <a:ea typeface="IBM Plex Sans"/>
                <a:cs typeface="IBM Plex Sans"/>
                <a:sym typeface="IBM Plex Sans"/>
              </a:defRPr>
            </a:lvl6pPr>
            <a:lvl7pPr lvl="6" rtl="0">
              <a:buNone/>
              <a:defRPr sz="1650">
                <a:solidFill>
                  <a:srgbClr val="184EFD"/>
                </a:solidFill>
                <a:latin typeface="IBM Plex Sans"/>
                <a:ea typeface="IBM Plex Sans"/>
                <a:cs typeface="IBM Plex Sans"/>
                <a:sym typeface="IBM Plex Sans"/>
              </a:defRPr>
            </a:lvl7pPr>
            <a:lvl8pPr lvl="7" rtl="0">
              <a:buNone/>
              <a:defRPr sz="1650">
                <a:solidFill>
                  <a:srgbClr val="184EFD"/>
                </a:solidFill>
                <a:latin typeface="IBM Plex Sans"/>
                <a:ea typeface="IBM Plex Sans"/>
                <a:cs typeface="IBM Plex Sans"/>
                <a:sym typeface="IBM Plex Sans"/>
              </a:defRPr>
            </a:lvl8pPr>
            <a:lvl9pPr lvl="8" rtl="0">
              <a:buNone/>
              <a:defRPr sz="1650">
                <a:solidFill>
                  <a:srgbClr val="184EFD"/>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 2 imagens horizontais">
  <p:cSld name="TITLE_AND_BODY_1">
    <p:bg>
      <p:bgPr>
        <a:solidFill>
          <a:srgbClr val="FFFFFF"/>
        </a:solidFill>
      </p:bgPr>
    </p:bg>
    <p:spTree>
      <p:nvGrpSpPr>
        <p:cNvPr id="414" name="Shape 414"/>
        <p:cNvGrpSpPr/>
        <p:nvPr/>
      </p:nvGrpSpPr>
      <p:grpSpPr>
        <a:xfrm>
          <a:off x="0" y="0"/>
          <a:ext cx="0" cy="0"/>
          <a:chOff x="0" y="0"/>
          <a:chExt cx="0" cy="0"/>
        </a:xfrm>
      </p:grpSpPr>
      <p:sp>
        <p:nvSpPr>
          <p:cNvPr id="415" name="Google Shape;415;p41"/>
          <p:cNvSpPr/>
          <p:nvPr>
            <p:ph idx="2" type="pic"/>
          </p:nvPr>
        </p:nvSpPr>
        <p:spPr>
          <a:xfrm>
            <a:off x="457200" y="1519800"/>
            <a:ext cx="8573100" cy="7243200"/>
          </a:xfrm>
          <a:prstGeom prst="rect">
            <a:avLst/>
          </a:prstGeom>
          <a:noFill/>
          <a:ln>
            <a:noFill/>
          </a:ln>
        </p:spPr>
      </p:sp>
      <p:sp>
        <p:nvSpPr>
          <p:cNvPr id="416" name="Google Shape;416;p4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17" name="Google Shape;417;p4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18" name="Google Shape;418;p4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19" name="Google Shape;419;p41"/>
          <p:cNvSpPr/>
          <p:nvPr>
            <p:ph idx="3" type="pic"/>
          </p:nvPr>
        </p:nvSpPr>
        <p:spPr>
          <a:xfrm>
            <a:off x="9257825" y="1521900"/>
            <a:ext cx="8573100" cy="7243200"/>
          </a:xfrm>
          <a:prstGeom prst="rect">
            <a:avLst/>
          </a:prstGeom>
          <a:noFill/>
          <a:ln>
            <a:noFill/>
          </a:ln>
        </p:spPr>
      </p:sp>
      <p:sp>
        <p:nvSpPr>
          <p:cNvPr id="420" name="Google Shape;420;p41"/>
          <p:cNvSpPr txBox="1"/>
          <p:nvPr>
            <p:ph idx="4"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21" name="Google Shape;421;p4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 2 imagens horizontais + 1 vertical">
  <p:cSld name="TITLE_AND_BODY_1_1">
    <p:bg>
      <p:bgPr>
        <a:solidFill>
          <a:srgbClr val="FFFFFF"/>
        </a:solidFill>
      </p:bgPr>
    </p:bg>
    <p:spTree>
      <p:nvGrpSpPr>
        <p:cNvPr id="422" name="Shape 422"/>
        <p:cNvGrpSpPr/>
        <p:nvPr/>
      </p:nvGrpSpPr>
      <p:grpSpPr>
        <a:xfrm>
          <a:off x="0" y="0"/>
          <a:ext cx="0" cy="0"/>
          <a:chOff x="0" y="0"/>
          <a:chExt cx="0" cy="0"/>
        </a:xfrm>
      </p:grpSpPr>
      <p:sp>
        <p:nvSpPr>
          <p:cNvPr id="423" name="Google Shape;423;p42"/>
          <p:cNvSpPr/>
          <p:nvPr>
            <p:ph idx="2" type="pic"/>
          </p:nvPr>
        </p:nvSpPr>
        <p:spPr>
          <a:xfrm>
            <a:off x="457200" y="1519800"/>
            <a:ext cx="7315800" cy="7243200"/>
          </a:xfrm>
          <a:prstGeom prst="rect">
            <a:avLst/>
          </a:prstGeom>
          <a:noFill/>
          <a:ln>
            <a:noFill/>
          </a:ln>
        </p:spPr>
      </p:sp>
      <p:sp>
        <p:nvSpPr>
          <p:cNvPr id="424" name="Google Shape;424;p4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25" name="Google Shape;425;p4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26" name="Google Shape;426;p4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27" name="Google Shape;427;p42"/>
          <p:cNvSpPr/>
          <p:nvPr>
            <p:ph idx="3" type="pic"/>
          </p:nvPr>
        </p:nvSpPr>
        <p:spPr>
          <a:xfrm>
            <a:off x="11772275" y="1519800"/>
            <a:ext cx="7243200" cy="7243200"/>
          </a:xfrm>
          <a:prstGeom prst="rect">
            <a:avLst/>
          </a:prstGeom>
          <a:noFill/>
          <a:ln>
            <a:noFill/>
          </a:ln>
        </p:spPr>
      </p:sp>
      <p:sp>
        <p:nvSpPr>
          <p:cNvPr id="428" name="Google Shape;428;p42"/>
          <p:cNvSpPr/>
          <p:nvPr>
            <p:ph idx="4" type="pic"/>
          </p:nvPr>
        </p:nvSpPr>
        <p:spPr>
          <a:xfrm>
            <a:off x="8000575" y="1521900"/>
            <a:ext cx="3544200" cy="7243200"/>
          </a:xfrm>
          <a:prstGeom prst="rect">
            <a:avLst/>
          </a:prstGeom>
          <a:noFill/>
          <a:ln>
            <a:noFill/>
          </a:ln>
        </p:spPr>
      </p:sp>
      <p:sp>
        <p:nvSpPr>
          <p:cNvPr id="429" name="Google Shape;429;p42"/>
          <p:cNvSpPr txBox="1"/>
          <p:nvPr>
            <p:ph idx="5"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30" name="Google Shape;430;p4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 2 imagens horizontais + 1 vertical">
  <p:cSld name="TITLE_AND_BODY_1_1_1">
    <p:bg>
      <p:bgPr>
        <a:solidFill>
          <a:srgbClr val="FFFFFF"/>
        </a:solidFill>
      </p:bgPr>
    </p:bg>
    <p:spTree>
      <p:nvGrpSpPr>
        <p:cNvPr id="431" name="Shape 431"/>
        <p:cNvGrpSpPr/>
        <p:nvPr/>
      </p:nvGrpSpPr>
      <p:grpSpPr>
        <a:xfrm>
          <a:off x="0" y="0"/>
          <a:ext cx="0" cy="0"/>
          <a:chOff x="0" y="0"/>
          <a:chExt cx="0" cy="0"/>
        </a:xfrm>
      </p:grpSpPr>
      <p:sp>
        <p:nvSpPr>
          <p:cNvPr id="432" name="Google Shape;432;p43"/>
          <p:cNvSpPr/>
          <p:nvPr>
            <p:ph idx="2" type="pic"/>
          </p:nvPr>
        </p:nvSpPr>
        <p:spPr>
          <a:xfrm>
            <a:off x="457200" y="1519800"/>
            <a:ext cx="6058500" cy="4043100"/>
          </a:xfrm>
          <a:prstGeom prst="rect">
            <a:avLst/>
          </a:prstGeom>
          <a:noFill/>
          <a:ln>
            <a:noFill/>
          </a:ln>
        </p:spPr>
      </p:sp>
      <p:sp>
        <p:nvSpPr>
          <p:cNvPr id="433" name="Google Shape;433;p4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34" name="Google Shape;434;p4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35" name="Google Shape;435;p4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36" name="Google Shape;436;p43"/>
          <p:cNvSpPr/>
          <p:nvPr>
            <p:ph idx="3" type="pic"/>
          </p:nvPr>
        </p:nvSpPr>
        <p:spPr>
          <a:xfrm>
            <a:off x="6743350" y="1521900"/>
            <a:ext cx="4801500" cy="7243200"/>
          </a:xfrm>
          <a:prstGeom prst="rect">
            <a:avLst/>
          </a:prstGeom>
          <a:noFill/>
          <a:ln>
            <a:noFill/>
          </a:ln>
        </p:spPr>
      </p:sp>
      <p:sp>
        <p:nvSpPr>
          <p:cNvPr id="437" name="Google Shape;437;p43"/>
          <p:cNvSpPr/>
          <p:nvPr>
            <p:ph idx="4" type="pic"/>
          </p:nvPr>
        </p:nvSpPr>
        <p:spPr>
          <a:xfrm>
            <a:off x="11772500" y="4724100"/>
            <a:ext cx="6058500" cy="4043100"/>
          </a:xfrm>
          <a:prstGeom prst="rect">
            <a:avLst/>
          </a:prstGeom>
          <a:noFill/>
          <a:ln>
            <a:noFill/>
          </a:ln>
        </p:spPr>
      </p:sp>
      <p:sp>
        <p:nvSpPr>
          <p:cNvPr id="438" name="Google Shape;438;p43"/>
          <p:cNvSpPr txBox="1"/>
          <p:nvPr>
            <p:ph idx="5"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39" name="Google Shape;439;p4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 6 imagens horizontais">
  <p:cSld name="TITLE_AND_BODY_1_1_1_3">
    <p:bg>
      <p:bgPr>
        <a:solidFill>
          <a:srgbClr val="FFFFFF"/>
        </a:solidFill>
      </p:bgPr>
    </p:bg>
    <p:spTree>
      <p:nvGrpSpPr>
        <p:cNvPr id="440" name="Shape 440"/>
        <p:cNvGrpSpPr/>
        <p:nvPr/>
      </p:nvGrpSpPr>
      <p:grpSpPr>
        <a:xfrm>
          <a:off x="0" y="0"/>
          <a:ext cx="0" cy="0"/>
          <a:chOff x="0" y="0"/>
          <a:chExt cx="0" cy="0"/>
        </a:xfrm>
      </p:grpSpPr>
      <p:sp>
        <p:nvSpPr>
          <p:cNvPr id="441" name="Google Shape;441;p44"/>
          <p:cNvSpPr/>
          <p:nvPr>
            <p:ph idx="2" type="pic"/>
          </p:nvPr>
        </p:nvSpPr>
        <p:spPr>
          <a:xfrm>
            <a:off x="-60800" y="1519800"/>
            <a:ext cx="6576600" cy="4043100"/>
          </a:xfrm>
          <a:prstGeom prst="rect">
            <a:avLst/>
          </a:prstGeom>
          <a:noFill/>
          <a:ln>
            <a:noFill/>
          </a:ln>
        </p:spPr>
      </p:sp>
      <p:sp>
        <p:nvSpPr>
          <p:cNvPr id="442" name="Google Shape;442;p4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43" name="Google Shape;443;p4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44" name="Google Shape;444;p4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45" name="Google Shape;445;p44"/>
          <p:cNvSpPr/>
          <p:nvPr>
            <p:ph idx="3" type="pic"/>
          </p:nvPr>
        </p:nvSpPr>
        <p:spPr>
          <a:xfrm>
            <a:off x="6743350" y="1521900"/>
            <a:ext cx="4801500" cy="4043100"/>
          </a:xfrm>
          <a:prstGeom prst="rect">
            <a:avLst/>
          </a:prstGeom>
          <a:noFill/>
          <a:ln>
            <a:noFill/>
          </a:ln>
        </p:spPr>
      </p:sp>
      <p:sp>
        <p:nvSpPr>
          <p:cNvPr id="446" name="Google Shape;446;p44"/>
          <p:cNvSpPr/>
          <p:nvPr>
            <p:ph idx="4" type="pic"/>
          </p:nvPr>
        </p:nvSpPr>
        <p:spPr>
          <a:xfrm>
            <a:off x="11772400" y="1521900"/>
            <a:ext cx="6058500" cy="4043100"/>
          </a:xfrm>
          <a:prstGeom prst="rect">
            <a:avLst/>
          </a:prstGeom>
          <a:noFill/>
          <a:ln>
            <a:noFill/>
          </a:ln>
        </p:spPr>
      </p:sp>
      <p:sp>
        <p:nvSpPr>
          <p:cNvPr id="447" name="Google Shape;447;p44"/>
          <p:cNvSpPr/>
          <p:nvPr>
            <p:ph idx="5" type="pic"/>
          </p:nvPr>
        </p:nvSpPr>
        <p:spPr>
          <a:xfrm>
            <a:off x="11772400" y="5790825"/>
            <a:ext cx="6576600" cy="3200100"/>
          </a:xfrm>
          <a:prstGeom prst="rect">
            <a:avLst/>
          </a:prstGeom>
          <a:noFill/>
          <a:ln>
            <a:noFill/>
          </a:ln>
        </p:spPr>
      </p:sp>
      <p:sp>
        <p:nvSpPr>
          <p:cNvPr id="448" name="Google Shape;448;p44"/>
          <p:cNvSpPr/>
          <p:nvPr>
            <p:ph idx="6" type="pic"/>
          </p:nvPr>
        </p:nvSpPr>
        <p:spPr>
          <a:xfrm>
            <a:off x="5486250" y="5790825"/>
            <a:ext cx="6058500" cy="3200100"/>
          </a:xfrm>
          <a:prstGeom prst="rect">
            <a:avLst/>
          </a:prstGeom>
          <a:noFill/>
          <a:ln>
            <a:noFill/>
          </a:ln>
        </p:spPr>
      </p:sp>
      <p:sp>
        <p:nvSpPr>
          <p:cNvPr id="449" name="Google Shape;449;p44"/>
          <p:cNvSpPr/>
          <p:nvPr>
            <p:ph idx="7" type="pic"/>
          </p:nvPr>
        </p:nvSpPr>
        <p:spPr>
          <a:xfrm>
            <a:off x="457100" y="5790825"/>
            <a:ext cx="4801500" cy="3200100"/>
          </a:xfrm>
          <a:prstGeom prst="rect">
            <a:avLst/>
          </a:prstGeom>
          <a:noFill/>
          <a:ln>
            <a:noFill/>
          </a:ln>
        </p:spPr>
      </p:sp>
      <p:sp>
        <p:nvSpPr>
          <p:cNvPr id="450" name="Google Shape;450;p44"/>
          <p:cNvSpPr txBox="1"/>
          <p:nvPr>
            <p:ph idx="8"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51" name="Google Shape;451;p4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 4 imagens verticais">
  <p:cSld name="TITLE_AND_BODY_1_1_1_2">
    <p:bg>
      <p:bgPr>
        <a:solidFill>
          <a:srgbClr val="FFFFFF"/>
        </a:solidFill>
      </p:bgPr>
    </p:bg>
    <p:spTree>
      <p:nvGrpSpPr>
        <p:cNvPr id="452" name="Shape 452"/>
        <p:cNvGrpSpPr/>
        <p:nvPr/>
      </p:nvGrpSpPr>
      <p:grpSpPr>
        <a:xfrm>
          <a:off x="0" y="0"/>
          <a:ext cx="0" cy="0"/>
          <a:chOff x="0" y="0"/>
          <a:chExt cx="0" cy="0"/>
        </a:xfrm>
      </p:grpSpPr>
      <p:sp>
        <p:nvSpPr>
          <p:cNvPr id="453" name="Google Shape;453;p4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54" name="Google Shape;454;p4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55" name="Google Shape;455;p4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56" name="Google Shape;456;p45"/>
          <p:cNvSpPr/>
          <p:nvPr>
            <p:ph idx="2" type="pic"/>
          </p:nvPr>
        </p:nvSpPr>
        <p:spPr>
          <a:xfrm>
            <a:off x="462075" y="1521900"/>
            <a:ext cx="4211400" cy="7243200"/>
          </a:xfrm>
          <a:prstGeom prst="rect">
            <a:avLst/>
          </a:prstGeom>
          <a:noFill/>
          <a:ln>
            <a:noFill/>
          </a:ln>
        </p:spPr>
      </p:sp>
      <p:sp>
        <p:nvSpPr>
          <p:cNvPr id="457" name="Google Shape;457;p45"/>
          <p:cNvSpPr/>
          <p:nvPr>
            <p:ph idx="3" type="pic"/>
          </p:nvPr>
        </p:nvSpPr>
        <p:spPr>
          <a:xfrm>
            <a:off x="13619400" y="1521900"/>
            <a:ext cx="4211400" cy="7243200"/>
          </a:xfrm>
          <a:prstGeom prst="rect">
            <a:avLst/>
          </a:prstGeom>
          <a:noFill/>
          <a:ln>
            <a:noFill/>
          </a:ln>
        </p:spPr>
      </p:sp>
      <p:sp>
        <p:nvSpPr>
          <p:cNvPr id="458" name="Google Shape;458;p45"/>
          <p:cNvSpPr/>
          <p:nvPr>
            <p:ph idx="4" type="pic"/>
          </p:nvPr>
        </p:nvSpPr>
        <p:spPr>
          <a:xfrm>
            <a:off x="4847850" y="1521900"/>
            <a:ext cx="4211400" cy="7243200"/>
          </a:xfrm>
          <a:prstGeom prst="rect">
            <a:avLst/>
          </a:prstGeom>
          <a:noFill/>
          <a:ln>
            <a:noFill/>
          </a:ln>
        </p:spPr>
      </p:sp>
      <p:sp>
        <p:nvSpPr>
          <p:cNvPr id="459" name="Google Shape;459;p45"/>
          <p:cNvSpPr/>
          <p:nvPr>
            <p:ph idx="5" type="pic"/>
          </p:nvPr>
        </p:nvSpPr>
        <p:spPr>
          <a:xfrm>
            <a:off x="9233625" y="1521900"/>
            <a:ext cx="4211400" cy="7243200"/>
          </a:xfrm>
          <a:prstGeom prst="rect">
            <a:avLst/>
          </a:prstGeom>
          <a:noFill/>
          <a:ln>
            <a:noFill/>
          </a:ln>
        </p:spPr>
      </p:sp>
      <p:sp>
        <p:nvSpPr>
          <p:cNvPr id="460" name="Google Shape;460;p45"/>
          <p:cNvSpPr txBox="1"/>
          <p:nvPr>
            <p:ph idx="6"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61" name="Google Shape;461;p4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 1 imagem horizontal">
  <p:cSld name="TITLE_AND_BODY_1_1_1_1">
    <p:bg>
      <p:bgPr>
        <a:solidFill>
          <a:srgbClr val="FFFFFF"/>
        </a:solidFill>
      </p:bgPr>
    </p:bg>
    <p:spTree>
      <p:nvGrpSpPr>
        <p:cNvPr id="462" name="Shape 462"/>
        <p:cNvGrpSpPr/>
        <p:nvPr/>
      </p:nvGrpSpPr>
      <p:grpSpPr>
        <a:xfrm>
          <a:off x="0" y="0"/>
          <a:ext cx="0" cy="0"/>
          <a:chOff x="0" y="0"/>
          <a:chExt cx="0" cy="0"/>
        </a:xfrm>
      </p:grpSpPr>
      <p:sp>
        <p:nvSpPr>
          <p:cNvPr id="463" name="Google Shape;463;p46"/>
          <p:cNvSpPr/>
          <p:nvPr>
            <p:ph idx="2" type="pic"/>
          </p:nvPr>
        </p:nvSpPr>
        <p:spPr>
          <a:xfrm>
            <a:off x="457200" y="1519800"/>
            <a:ext cx="17373600" cy="7243200"/>
          </a:xfrm>
          <a:prstGeom prst="rect">
            <a:avLst/>
          </a:prstGeom>
          <a:noFill/>
          <a:ln>
            <a:noFill/>
          </a:ln>
        </p:spPr>
      </p:sp>
      <p:sp>
        <p:nvSpPr>
          <p:cNvPr id="464" name="Google Shape;464;p4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65" name="Google Shape;465;p4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66" name="Google Shape;466;p4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67" name="Google Shape;467;p46"/>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68" name="Google Shape;468;p4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 1 imagem horizontal">
  <p:cSld name="TITLE_AND_BODY_1_1_1_1_1">
    <p:bg>
      <p:bgPr>
        <a:solidFill>
          <a:srgbClr val="FFFFFF"/>
        </a:solidFill>
      </p:bgPr>
    </p:bg>
    <p:spTree>
      <p:nvGrpSpPr>
        <p:cNvPr id="469" name="Shape 469"/>
        <p:cNvGrpSpPr/>
        <p:nvPr/>
      </p:nvGrpSpPr>
      <p:grpSpPr>
        <a:xfrm>
          <a:off x="0" y="0"/>
          <a:ext cx="0" cy="0"/>
          <a:chOff x="0" y="0"/>
          <a:chExt cx="0" cy="0"/>
        </a:xfrm>
      </p:grpSpPr>
      <p:sp>
        <p:nvSpPr>
          <p:cNvPr id="470" name="Google Shape;470;p47"/>
          <p:cNvSpPr/>
          <p:nvPr>
            <p:ph idx="2" type="pic"/>
          </p:nvPr>
        </p:nvSpPr>
        <p:spPr>
          <a:xfrm>
            <a:off x="457200" y="2590650"/>
            <a:ext cx="8573100" cy="6172200"/>
          </a:xfrm>
          <a:prstGeom prst="rect">
            <a:avLst/>
          </a:prstGeom>
          <a:noFill/>
          <a:ln>
            <a:noFill/>
          </a:ln>
        </p:spPr>
      </p:sp>
      <p:sp>
        <p:nvSpPr>
          <p:cNvPr id="471" name="Google Shape;471;p4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72" name="Google Shape;472;p4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73" name="Google Shape;473;p4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74" name="Google Shape;474;p47"/>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75" name="Google Shape;475;p47"/>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 - Título + imagem horizontal">
  <p:cSld name="TITLE_AND_BODY_1_1_1_1_1_1">
    <p:bg>
      <p:bgPr>
        <a:solidFill>
          <a:srgbClr val="FFFFFF"/>
        </a:solidFill>
      </p:bgPr>
    </p:bg>
    <p:spTree>
      <p:nvGrpSpPr>
        <p:cNvPr id="476" name="Shape 476"/>
        <p:cNvGrpSpPr/>
        <p:nvPr/>
      </p:nvGrpSpPr>
      <p:grpSpPr>
        <a:xfrm>
          <a:off x="0" y="0"/>
          <a:ext cx="0" cy="0"/>
          <a:chOff x="0" y="0"/>
          <a:chExt cx="0" cy="0"/>
        </a:xfrm>
      </p:grpSpPr>
      <p:sp>
        <p:nvSpPr>
          <p:cNvPr id="477" name="Google Shape;477;p48"/>
          <p:cNvSpPr/>
          <p:nvPr>
            <p:ph idx="2" type="pic"/>
          </p:nvPr>
        </p:nvSpPr>
        <p:spPr>
          <a:xfrm>
            <a:off x="9257825" y="2590650"/>
            <a:ext cx="8573100" cy="6172200"/>
          </a:xfrm>
          <a:prstGeom prst="rect">
            <a:avLst/>
          </a:prstGeom>
          <a:noFill/>
          <a:ln>
            <a:noFill/>
          </a:ln>
        </p:spPr>
      </p:sp>
      <p:sp>
        <p:nvSpPr>
          <p:cNvPr id="478" name="Google Shape;478;p4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79" name="Google Shape;479;p4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80" name="Google Shape;480;p4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81" name="Google Shape;481;p48"/>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82" name="Google Shape;482;p48"/>
          <p:cNvSpPr txBox="1"/>
          <p:nvPr>
            <p:ph type="ctrTitle"/>
          </p:nvPr>
        </p:nvSpPr>
        <p:spPr>
          <a:xfrm>
            <a:off x="225575" y="20518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483" name="Google Shape;483;p4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 - Título + texto + imagem horizontal">
  <p:cSld name="TITLE_AND_BODY_1_1_1_1_1_1_1">
    <p:bg>
      <p:bgPr>
        <a:solidFill>
          <a:srgbClr val="FFFFFF"/>
        </a:solidFill>
      </p:bgPr>
    </p:bg>
    <p:spTree>
      <p:nvGrpSpPr>
        <p:cNvPr id="484" name="Shape 484"/>
        <p:cNvGrpSpPr/>
        <p:nvPr/>
      </p:nvGrpSpPr>
      <p:grpSpPr>
        <a:xfrm>
          <a:off x="0" y="0"/>
          <a:ext cx="0" cy="0"/>
          <a:chOff x="0" y="0"/>
          <a:chExt cx="0" cy="0"/>
        </a:xfrm>
      </p:grpSpPr>
      <p:sp>
        <p:nvSpPr>
          <p:cNvPr id="485" name="Google Shape;485;p49"/>
          <p:cNvSpPr/>
          <p:nvPr>
            <p:ph idx="2" type="pic"/>
          </p:nvPr>
        </p:nvSpPr>
        <p:spPr>
          <a:xfrm>
            <a:off x="6743350" y="2362725"/>
            <a:ext cx="11087700" cy="6628200"/>
          </a:xfrm>
          <a:prstGeom prst="rect">
            <a:avLst/>
          </a:prstGeom>
          <a:noFill/>
          <a:ln>
            <a:noFill/>
          </a:ln>
        </p:spPr>
      </p:sp>
      <p:sp>
        <p:nvSpPr>
          <p:cNvPr id="486" name="Google Shape;486;p4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87" name="Google Shape;487;p4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88" name="Google Shape;488;p4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89" name="Google Shape;489;p49"/>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90" name="Google Shape;490;p49"/>
          <p:cNvSpPr txBox="1"/>
          <p:nvPr>
            <p:ph type="ctrTitle"/>
          </p:nvPr>
        </p:nvSpPr>
        <p:spPr>
          <a:xfrm>
            <a:off x="225575" y="2051825"/>
            <a:ext cx="6290100" cy="45777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491" name="Google Shape;491;p49"/>
          <p:cNvSpPr txBox="1"/>
          <p:nvPr>
            <p:ph idx="4" type="subTitle"/>
          </p:nvPr>
        </p:nvSpPr>
        <p:spPr>
          <a:xfrm>
            <a:off x="265975" y="5535090"/>
            <a:ext cx="5220300" cy="34446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492" name="Google Shape;492;p4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 - Título + imagem horizontal 2 1">
  <p:cSld name="TITLE_AND_BODY_1_1_1_1_1_1_1_1">
    <p:bg>
      <p:bgPr>
        <a:solidFill>
          <a:srgbClr val="FFFFFF"/>
        </a:solidFill>
      </p:bgPr>
    </p:bg>
    <p:spTree>
      <p:nvGrpSpPr>
        <p:cNvPr id="493" name="Shape 493"/>
        <p:cNvGrpSpPr/>
        <p:nvPr/>
      </p:nvGrpSpPr>
      <p:grpSpPr>
        <a:xfrm>
          <a:off x="0" y="0"/>
          <a:ext cx="0" cy="0"/>
          <a:chOff x="0" y="0"/>
          <a:chExt cx="0" cy="0"/>
        </a:xfrm>
      </p:grpSpPr>
      <p:sp>
        <p:nvSpPr>
          <p:cNvPr id="494" name="Google Shape;494;p50"/>
          <p:cNvSpPr/>
          <p:nvPr>
            <p:ph idx="2" type="pic"/>
          </p:nvPr>
        </p:nvSpPr>
        <p:spPr>
          <a:xfrm>
            <a:off x="6743350" y="2362725"/>
            <a:ext cx="11087700" cy="6628200"/>
          </a:xfrm>
          <a:prstGeom prst="rect">
            <a:avLst/>
          </a:prstGeom>
          <a:noFill/>
          <a:ln>
            <a:noFill/>
          </a:ln>
        </p:spPr>
      </p:sp>
      <p:sp>
        <p:nvSpPr>
          <p:cNvPr id="495" name="Google Shape;495;p5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96" name="Google Shape;496;p5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497" name="Google Shape;497;p5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498" name="Google Shape;498;p50"/>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99" name="Google Shape;499;p50"/>
          <p:cNvSpPr txBox="1"/>
          <p:nvPr>
            <p:ph type="ctrTitle"/>
          </p:nvPr>
        </p:nvSpPr>
        <p:spPr>
          <a:xfrm>
            <a:off x="225575" y="2051825"/>
            <a:ext cx="6290100" cy="67110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7200"/>
              <a:buFont typeface="IBM Plex Sans"/>
              <a:buNone/>
              <a:defRPr sz="72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500" name="Google Shape;500;p5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ub-sub-sub-Capa ">
  <p:cSld name="TITLE_2_1_1">
    <p:bg>
      <p:bgPr>
        <a:solidFill>
          <a:srgbClr val="FFFFFF"/>
        </a:solidFill>
      </p:bgPr>
    </p:bg>
    <p:spTree>
      <p:nvGrpSpPr>
        <p:cNvPr id="36" name="Shape 36"/>
        <p:cNvGrpSpPr/>
        <p:nvPr/>
      </p:nvGrpSpPr>
      <p:grpSpPr>
        <a:xfrm>
          <a:off x="0" y="0"/>
          <a:ext cx="0" cy="0"/>
          <a:chOff x="0" y="0"/>
          <a:chExt cx="0" cy="0"/>
        </a:xfrm>
      </p:grpSpPr>
      <p:sp>
        <p:nvSpPr>
          <p:cNvPr id="37" name="Google Shape;37;p6"/>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13000"/>
              <a:buFont typeface="IBM Plex Sans"/>
              <a:buNone/>
              <a:defRPr sz="13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cxnSp>
        <p:nvCxnSpPr>
          <p:cNvPr id="38" name="Google Shape;38;p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39" name="Google Shape;39;p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0" name="Google Shape;40;p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1" name="Google Shape;41;p6"/>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42" name="Google Shape;42;p6"/>
          <p:cNvSpPr txBox="1"/>
          <p:nvPr>
            <p:ph idx="4" type="subTitle"/>
          </p:nvPr>
        </p:nvSpPr>
        <p:spPr>
          <a:xfrm>
            <a:off x="10314011"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43" name="Google Shape;43;p6"/>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44" name="Google Shape;44;p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 - Título + frase destaque + texto 1 coluna">
  <p:cSld name="CUSTOM">
    <p:bg>
      <p:bgPr>
        <a:solidFill>
          <a:srgbClr val="FFFFFF"/>
        </a:solidFill>
      </p:bgPr>
    </p:bg>
    <p:spTree>
      <p:nvGrpSpPr>
        <p:cNvPr id="501" name="Shape 501"/>
        <p:cNvGrpSpPr/>
        <p:nvPr/>
      </p:nvGrpSpPr>
      <p:grpSpPr>
        <a:xfrm>
          <a:off x="0" y="0"/>
          <a:ext cx="0" cy="0"/>
          <a:chOff x="0" y="0"/>
          <a:chExt cx="0" cy="0"/>
        </a:xfrm>
      </p:grpSpPr>
      <p:sp>
        <p:nvSpPr>
          <p:cNvPr id="502" name="Google Shape;502;p5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503" name="Google Shape;503;p5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504" name="Google Shape;504;p5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505" name="Google Shape;505;p5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06" name="Google Shape;506;p51"/>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507" name="Google Shape;507;p51"/>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rt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rtl="0" algn="ctr">
              <a:lnSpc>
                <a:spcPct val="100000"/>
              </a:lnSpc>
              <a:spcBef>
                <a:spcPts val="0"/>
              </a:spcBef>
              <a:spcAft>
                <a:spcPts val="0"/>
              </a:spcAft>
              <a:buClr>
                <a:srgbClr val="000000"/>
              </a:buClr>
              <a:buSzPts val="10400"/>
              <a:buNone/>
              <a:defRPr sz="10400">
                <a:solidFill>
                  <a:srgbClr val="000000"/>
                </a:solidFill>
              </a:defRPr>
            </a:lvl2pPr>
            <a:lvl3pPr lvl="2" rtl="0" algn="ctr">
              <a:lnSpc>
                <a:spcPct val="100000"/>
              </a:lnSpc>
              <a:spcBef>
                <a:spcPts val="0"/>
              </a:spcBef>
              <a:spcAft>
                <a:spcPts val="0"/>
              </a:spcAft>
              <a:buClr>
                <a:srgbClr val="000000"/>
              </a:buClr>
              <a:buSzPts val="10400"/>
              <a:buNone/>
              <a:defRPr sz="10400">
                <a:solidFill>
                  <a:srgbClr val="000000"/>
                </a:solidFill>
              </a:defRPr>
            </a:lvl3pPr>
            <a:lvl4pPr lvl="3" rtl="0" algn="ctr">
              <a:lnSpc>
                <a:spcPct val="100000"/>
              </a:lnSpc>
              <a:spcBef>
                <a:spcPts val="0"/>
              </a:spcBef>
              <a:spcAft>
                <a:spcPts val="0"/>
              </a:spcAft>
              <a:buClr>
                <a:srgbClr val="000000"/>
              </a:buClr>
              <a:buSzPts val="10400"/>
              <a:buNone/>
              <a:defRPr sz="10400">
                <a:solidFill>
                  <a:srgbClr val="000000"/>
                </a:solidFill>
              </a:defRPr>
            </a:lvl4pPr>
            <a:lvl5pPr lvl="4" rtl="0" algn="ctr">
              <a:lnSpc>
                <a:spcPct val="100000"/>
              </a:lnSpc>
              <a:spcBef>
                <a:spcPts val="0"/>
              </a:spcBef>
              <a:spcAft>
                <a:spcPts val="0"/>
              </a:spcAft>
              <a:buClr>
                <a:srgbClr val="000000"/>
              </a:buClr>
              <a:buSzPts val="10400"/>
              <a:buNone/>
              <a:defRPr sz="10400">
                <a:solidFill>
                  <a:srgbClr val="000000"/>
                </a:solidFill>
              </a:defRPr>
            </a:lvl5pPr>
            <a:lvl6pPr lvl="5" rtl="0" algn="ctr">
              <a:lnSpc>
                <a:spcPct val="100000"/>
              </a:lnSpc>
              <a:spcBef>
                <a:spcPts val="0"/>
              </a:spcBef>
              <a:spcAft>
                <a:spcPts val="0"/>
              </a:spcAft>
              <a:buClr>
                <a:srgbClr val="000000"/>
              </a:buClr>
              <a:buSzPts val="10400"/>
              <a:buNone/>
              <a:defRPr sz="10400">
                <a:solidFill>
                  <a:srgbClr val="000000"/>
                </a:solidFill>
              </a:defRPr>
            </a:lvl6pPr>
            <a:lvl7pPr lvl="6" rtl="0" algn="ctr">
              <a:lnSpc>
                <a:spcPct val="100000"/>
              </a:lnSpc>
              <a:spcBef>
                <a:spcPts val="0"/>
              </a:spcBef>
              <a:spcAft>
                <a:spcPts val="0"/>
              </a:spcAft>
              <a:buClr>
                <a:srgbClr val="000000"/>
              </a:buClr>
              <a:buSzPts val="10400"/>
              <a:buNone/>
              <a:defRPr sz="10400">
                <a:solidFill>
                  <a:srgbClr val="000000"/>
                </a:solidFill>
              </a:defRPr>
            </a:lvl7pPr>
            <a:lvl8pPr lvl="7" rtl="0" algn="ctr">
              <a:lnSpc>
                <a:spcPct val="100000"/>
              </a:lnSpc>
              <a:spcBef>
                <a:spcPts val="0"/>
              </a:spcBef>
              <a:spcAft>
                <a:spcPts val="0"/>
              </a:spcAft>
              <a:buClr>
                <a:srgbClr val="000000"/>
              </a:buClr>
              <a:buSzPts val="10400"/>
              <a:buNone/>
              <a:defRPr sz="10400">
                <a:solidFill>
                  <a:srgbClr val="000000"/>
                </a:solidFill>
              </a:defRPr>
            </a:lvl8pPr>
            <a:lvl9pPr lvl="8" rtl="0" algn="ctr">
              <a:lnSpc>
                <a:spcPct val="100000"/>
              </a:lnSpc>
              <a:spcBef>
                <a:spcPts val="0"/>
              </a:spcBef>
              <a:spcAft>
                <a:spcPts val="0"/>
              </a:spcAft>
              <a:buClr>
                <a:srgbClr val="000000"/>
              </a:buClr>
              <a:buSzPts val="10400"/>
              <a:buNone/>
              <a:defRPr sz="10400">
                <a:solidFill>
                  <a:srgbClr val="000000"/>
                </a:solidFill>
              </a:defRPr>
            </a:lvl9pPr>
          </a:lstStyle>
          <a:p/>
        </p:txBody>
      </p:sp>
      <p:sp>
        <p:nvSpPr>
          <p:cNvPr id="508" name="Google Shape;508;p51"/>
          <p:cNvSpPr txBox="1"/>
          <p:nvPr>
            <p:ph idx="4" type="subTitle"/>
          </p:nvPr>
        </p:nvSpPr>
        <p:spPr>
          <a:xfrm>
            <a:off x="11568800" y="2109175"/>
            <a:ext cx="6261900" cy="6172500"/>
          </a:xfrm>
          <a:prstGeom prst="rect">
            <a:avLst/>
          </a:prstGeom>
        </p:spPr>
        <p:txBody>
          <a:bodyPr anchorCtr="0" anchor="t" bIns="182850" lIns="182850" spcFirstLastPara="1" rIns="182850" wrap="square" tIns="182850">
            <a:spAutoFit/>
          </a:bodyPr>
          <a:lstStyle>
            <a:lvl1pPr lv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09" name="Google Shape;509;p51"/>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10" name="Google Shape;510;p5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 - Título + frase destaque + texto 2 colunas">
  <p:cSld name="CUSTOM_1">
    <p:bg>
      <p:bgPr>
        <a:solidFill>
          <a:srgbClr val="FFFFFF"/>
        </a:solidFill>
      </p:bgPr>
    </p:bg>
    <p:spTree>
      <p:nvGrpSpPr>
        <p:cNvPr id="511" name="Shape 511"/>
        <p:cNvGrpSpPr/>
        <p:nvPr/>
      </p:nvGrpSpPr>
      <p:grpSpPr>
        <a:xfrm>
          <a:off x="0" y="0"/>
          <a:ext cx="0" cy="0"/>
          <a:chOff x="0" y="0"/>
          <a:chExt cx="0" cy="0"/>
        </a:xfrm>
      </p:grpSpPr>
      <p:sp>
        <p:nvSpPr>
          <p:cNvPr id="512" name="Google Shape;512;p5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513" name="Google Shape;513;p5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514" name="Google Shape;514;p5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515" name="Google Shape;515;p5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16" name="Google Shape;516;p52"/>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517" name="Google Shape;517;p52"/>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rt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rtl="0" algn="ctr">
              <a:lnSpc>
                <a:spcPct val="100000"/>
              </a:lnSpc>
              <a:spcBef>
                <a:spcPts val="0"/>
              </a:spcBef>
              <a:spcAft>
                <a:spcPts val="0"/>
              </a:spcAft>
              <a:buClr>
                <a:srgbClr val="000000"/>
              </a:buClr>
              <a:buSzPts val="10400"/>
              <a:buNone/>
              <a:defRPr sz="10400">
                <a:solidFill>
                  <a:srgbClr val="000000"/>
                </a:solidFill>
              </a:defRPr>
            </a:lvl2pPr>
            <a:lvl3pPr lvl="2" rtl="0" algn="ctr">
              <a:lnSpc>
                <a:spcPct val="100000"/>
              </a:lnSpc>
              <a:spcBef>
                <a:spcPts val="0"/>
              </a:spcBef>
              <a:spcAft>
                <a:spcPts val="0"/>
              </a:spcAft>
              <a:buClr>
                <a:srgbClr val="000000"/>
              </a:buClr>
              <a:buSzPts val="10400"/>
              <a:buNone/>
              <a:defRPr sz="10400">
                <a:solidFill>
                  <a:srgbClr val="000000"/>
                </a:solidFill>
              </a:defRPr>
            </a:lvl3pPr>
            <a:lvl4pPr lvl="3" rtl="0" algn="ctr">
              <a:lnSpc>
                <a:spcPct val="100000"/>
              </a:lnSpc>
              <a:spcBef>
                <a:spcPts val="0"/>
              </a:spcBef>
              <a:spcAft>
                <a:spcPts val="0"/>
              </a:spcAft>
              <a:buClr>
                <a:srgbClr val="000000"/>
              </a:buClr>
              <a:buSzPts val="10400"/>
              <a:buNone/>
              <a:defRPr sz="10400">
                <a:solidFill>
                  <a:srgbClr val="000000"/>
                </a:solidFill>
              </a:defRPr>
            </a:lvl4pPr>
            <a:lvl5pPr lvl="4" rtl="0" algn="ctr">
              <a:lnSpc>
                <a:spcPct val="100000"/>
              </a:lnSpc>
              <a:spcBef>
                <a:spcPts val="0"/>
              </a:spcBef>
              <a:spcAft>
                <a:spcPts val="0"/>
              </a:spcAft>
              <a:buClr>
                <a:srgbClr val="000000"/>
              </a:buClr>
              <a:buSzPts val="10400"/>
              <a:buNone/>
              <a:defRPr sz="10400">
                <a:solidFill>
                  <a:srgbClr val="000000"/>
                </a:solidFill>
              </a:defRPr>
            </a:lvl5pPr>
            <a:lvl6pPr lvl="5" rtl="0" algn="ctr">
              <a:lnSpc>
                <a:spcPct val="100000"/>
              </a:lnSpc>
              <a:spcBef>
                <a:spcPts val="0"/>
              </a:spcBef>
              <a:spcAft>
                <a:spcPts val="0"/>
              </a:spcAft>
              <a:buClr>
                <a:srgbClr val="000000"/>
              </a:buClr>
              <a:buSzPts val="10400"/>
              <a:buNone/>
              <a:defRPr sz="10400">
                <a:solidFill>
                  <a:srgbClr val="000000"/>
                </a:solidFill>
              </a:defRPr>
            </a:lvl6pPr>
            <a:lvl7pPr lvl="6" rtl="0" algn="ctr">
              <a:lnSpc>
                <a:spcPct val="100000"/>
              </a:lnSpc>
              <a:spcBef>
                <a:spcPts val="0"/>
              </a:spcBef>
              <a:spcAft>
                <a:spcPts val="0"/>
              </a:spcAft>
              <a:buClr>
                <a:srgbClr val="000000"/>
              </a:buClr>
              <a:buSzPts val="10400"/>
              <a:buNone/>
              <a:defRPr sz="10400">
                <a:solidFill>
                  <a:srgbClr val="000000"/>
                </a:solidFill>
              </a:defRPr>
            </a:lvl7pPr>
            <a:lvl8pPr lvl="7" rtl="0" algn="ctr">
              <a:lnSpc>
                <a:spcPct val="100000"/>
              </a:lnSpc>
              <a:spcBef>
                <a:spcPts val="0"/>
              </a:spcBef>
              <a:spcAft>
                <a:spcPts val="0"/>
              </a:spcAft>
              <a:buClr>
                <a:srgbClr val="000000"/>
              </a:buClr>
              <a:buSzPts val="10400"/>
              <a:buNone/>
              <a:defRPr sz="10400">
                <a:solidFill>
                  <a:srgbClr val="000000"/>
                </a:solidFill>
              </a:defRPr>
            </a:lvl8pPr>
            <a:lvl9pPr lvl="8" rtl="0" algn="ctr">
              <a:lnSpc>
                <a:spcPct val="100000"/>
              </a:lnSpc>
              <a:spcBef>
                <a:spcPts val="0"/>
              </a:spcBef>
              <a:spcAft>
                <a:spcPts val="0"/>
              </a:spcAft>
              <a:buClr>
                <a:srgbClr val="000000"/>
              </a:buClr>
              <a:buSzPts val="10400"/>
              <a:buNone/>
              <a:defRPr sz="10400">
                <a:solidFill>
                  <a:srgbClr val="000000"/>
                </a:solidFill>
              </a:defRPr>
            </a:lvl9pPr>
          </a:lstStyle>
          <a:p/>
        </p:txBody>
      </p:sp>
      <p:sp>
        <p:nvSpPr>
          <p:cNvPr id="518" name="Google Shape;518;p52"/>
          <p:cNvSpPr txBox="1"/>
          <p:nvPr>
            <p:ph idx="4" type="subTitle"/>
          </p:nvPr>
        </p:nvSpPr>
        <p:spPr>
          <a:xfrm>
            <a:off x="14095400" y="2109175"/>
            <a:ext cx="3735300" cy="61725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19" name="Google Shape;519;p52"/>
          <p:cNvSpPr txBox="1"/>
          <p:nvPr>
            <p:ph idx="5" type="subTitle"/>
          </p:nvPr>
        </p:nvSpPr>
        <p:spPr>
          <a:xfrm>
            <a:off x="9066575" y="2109678"/>
            <a:ext cx="3735300" cy="61725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20" name="Google Shape;520;p52"/>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21" name="Google Shape;521;p5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 - Título + frase destaque + texto 2 colunas (pequenas)">
  <p:cSld name="CUSTOM_1_1">
    <p:bg>
      <p:bgPr>
        <a:solidFill>
          <a:srgbClr val="FFFFFF"/>
        </a:solidFill>
      </p:bgPr>
    </p:bg>
    <p:spTree>
      <p:nvGrpSpPr>
        <p:cNvPr id="522" name="Shape 522"/>
        <p:cNvGrpSpPr/>
        <p:nvPr/>
      </p:nvGrpSpPr>
      <p:grpSpPr>
        <a:xfrm>
          <a:off x="0" y="0"/>
          <a:ext cx="0" cy="0"/>
          <a:chOff x="0" y="0"/>
          <a:chExt cx="0" cy="0"/>
        </a:xfrm>
      </p:grpSpPr>
      <p:sp>
        <p:nvSpPr>
          <p:cNvPr id="523" name="Google Shape;523;p5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524" name="Google Shape;524;p5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525" name="Google Shape;525;p5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526" name="Google Shape;526;p5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27" name="Google Shape;527;p53"/>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528" name="Google Shape;528;p53"/>
          <p:cNvSpPr txBox="1"/>
          <p:nvPr>
            <p:ph idx="3" type="ctrTitle"/>
          </p:nvPr>
        </p:nvSpPr>
        <p:spPr>
          <a:xfrm>
            <a:off x="249500" y="5517700"/>
            <a:ext cx="5009100" cy="1626000"/>
          </a:xfrm>
          <a:prstGeom prst="rect">
            <a:avLst/>
          </a:prstGeom>
        </p:spPr>
        <p:txBody>
          <a:bodyPr anchorCtr="0" anchor="t" bIns="182850" lIns="182850" spcFirstLastPara="1" rIns="182850" wrap="square" tIns="182850">
            <a:spAutoFit/>
          </a:bodyPr>
          <a:lstStyle>
            <a:lvl1pPr lvl="0" rtl="0">
              <a:lnSpc>
                <a:spcPct val="100000"/>
              </a:lnSpc>
              <a:spcBef>
                <a:spcPts val="0"/>
              </a:spcBef>
              <a:spcAft>
                <a:spcPts val="0"/>
              </a:spcAft>
              <a:buClr>
                <a:srgbClr val="1B57FD"/>
              </a:buClr>
              <a:buSzPts val="2600"/>
              <a:buFont typeface="IBM Plex Mono"/>
              <a:buNone/>
              <a:defRPr sz="2600">
                <a:solidFill>
                  <a:srgbClr val="1B57FD"/>
                </a:solidFill>
                <a:latin typeface="IBM Plex Mono"/>
                <a:ea typeface="IBM Plex Mono"/>
                <a:cs typeface="IBM Plex Mono"/>
                <a:sym typeface="IBM Plex Mono"/>
              </a:defRPr>
            </a:lvl1pPr>
            <a:lvl2pPr lvl="1" rtl="0" algn="ctr">
              <a:lnSpc>
                <a:spcPct val="100000"/>
              </a:lnSpc>
              <a:spcBef>
                <a:spcPts val="0"/>
              </a:spcBef>
              <a:spcAft>
                <a:spcPts val="0"/>
              </a:spcAft>
              <a:buClr>
                <a:srgbClr val="000000"/>
              </a:buClr>
              <a:buSzPts val="10400"/>
              <a:buNone/>
              <a:defRPr sz="10400">
                <a:solidFill>
                  <a:srgbClr val="000000"/>
                </a:solidFill>
              </a:defRPr>
            </a:lvl2pPr>
            <a:lvl3pPr lvl="2" rtl="0" algn="ctr">
              <a:lnSpc>
                <a:spcPct val="100000"/>
              </a:lnSpc>
              <a:spcBef>
                <a:spcPts val="0"/>
              </a:spcBef>
              <a:spcAft>
                <a:spcPts val="0"/>
              </a:spcAft>
              <a:buClr>
                <a:srgbClr val="000000"/>
              </a:buClr>
              <a:buSzPts val="10400"/>
              <a:buNone/>
              <a:defRPr sz="10400">
                <a:solidFill>
                  <a:srgbClr val="000000"/>
                </a:solidFill>
              </a:defRPr>
            </a:lvl3pPr>
            <a:lvl4pPr lvl="3" rtl="0" algn="ctr">
              <a:lnSpc>
                <a:spcPct val="100000"/>
              </a:lnSpc>
              <a:spcBef>
                <a:spcPts val="0"/>
              </a:spcBef>
              <a:spcAft>
                <a:spcPts val="0"/>
              </a:spcAft>
              <a:buClr>
                <a:srgbClr val="000000"/>
              </a:buClr>
              <a:buSzPts val="10400"/>
              <a:buNone/>
              <a:defRPr sz="10400">
                <a:solidFill>
                  <a:srgbClr val="000000"/>
                </a:solidFill>
              </a:defRPr>
            </a:lvl4pPr>
            <a:lvl5pPr lvl="4" rtl="0" algn="ctr">
              <a:lnSpc>
                <a:spcPct val="100000"/>
              </a:lnSpc>
              <a:spcBef>
                <a:spcPts val="0"/>
              </a:spcBef>
              <a:spcAft>
                <a:spcPts val="0"/>
              </a:spcAft>
              <a:buClr>
                <a:srgbClr val="000000"/>
              </a:buClr>
              <a:buSzPts val="10400"/>
              <a:buNone/>
              <a:defRPr sz="10400">
                <a:solidFill>
                  <a:srgbClr val="000000"/>
                </a:solidFill>
              </a:defRPr>
            </a:lvl5pPr>
            <a:lvl6pPr lvl="5" rtl="0" algn="ctr">
              <a:lnSpc>
                <a:spcPct val="100000"/>
              </a:lnSpc>
              <a:spcBef>
                <a:spcPts val="0"/>
              </a:spcBef>
              <a:spcAft>
                <a:spcPts val="0"/>
              </a:spcAft>
              <a:buClr>
                <a:srgbClr val="000000"/>
              </a:buClr>
              <a:buSzPts val="10400"/>
              <a:buNone/>
              <a:defRPr sz="10400">
                <a:solidFill>
                  <a:srgbClr val="000000"/>
                </a:solidFill>
              </a:defRPr>
            </a:lvl6pPr>
            <a:lvl7pPr lvl="6" rtl="0" algn="ctr">
              <a:lnSpc>
                <a:spcPct val="100000"/>
              </a:lnSpc>
              <a:spcBef>
                <a:spcPts val="0"/>
              </a:spcBef>
              <a:spcAft>
                <a:spcPts val="0"/>
              </a:spcAft>
              <a:buClr>
                <a:srgbClr val="000000"/>
              </a:buClr>
              <a:buSzPts val="10400"/>
              <a:buNone/>
              <a:defRPr sz="10400">
                <a:solidFill>
                  <a:srgbClr val="000000"/>
                </a:solidFill>
              </a:defRPr>
            </a:lvl7pPr>
            <a:lvl8pPr lvl="7" rtl="0" algn="ctr">
              <a:lnSpc>
                <a:spcPct val="100000"/>
              </a:lnSpc>
              <a:spcBef>
                <a:spcPts val="0"/>
              </a:spcBef>
              <a:spcAft>
                <a:spcPts val="0"/>
              </a:spcAft>
              <a:buClr>
                <a:srgbClr val="000000"/>
              </a:buClr>
              <a:buSzPts val="10400"/>
              <a:buNone/>
              <a:defRPr sz="10400">
                <a:solidFill>
                  <a:srgbClr val="000000"/>
                </a:solidFill>
              </a:defRPr>
            </a:lvl8pPr>
            <a:lvl9pPr lvl="8" rtl="0" algn="ctr">
              <a:lnSpc>
                <a:spcPct val="100000"/>
              </a:lnSpc>
              <a:spcBef>
                <a:spcPts val="0"/>
              </a:spcBef>
              <a:spcAft>
                <a:spcPts val="0"/>
              </a:spcAft>
              <a:buClr>
                <a:srgbClr val="000000"/>
              </a:buClr>
              <a:buSzPts val="10400"/>
              <a:buNone/>
              <a:defRPr sz="10400">
                <a:solidFill>
                  <a:srgbClr val="000000"/>
                </a:solidFill>
              </a:defRPr>
            </a:lvl9pPr>
          </a:lstStyle>
          <a:p/>
        </p:txBody>
      </p:sp>
      <p:sp>
        <p:nvSpPr>
          <p:cNvPr id="529" name="Google Shape;529;p53"/>
          <p:cNvSpPr txBox="1"/>
          <p:nvPr>
            <p:ph idx="4" type="subTitle"/>
          </p:nvPr>
        </p:nvSpPr>
        <p:spPr>
          <a:xfrm>
            <a:off x="14095400" y="5562525"/>
            <a:ext cx="37353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30" name="Google Shape;530;p53"/>
          <p:cNvSpPr txBox="1"/>
          <p:nvPr>
            <p:ph idx="5" type="subTitle"/>
          </p:nvPr>
        </p:nvSpPr>
        <p:spPr>
          <a:xfrm>
            <a:off x="9066575" y="5562902"/>
            <a:ext cx="37353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31" name="Google Shape;531;p53"/>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32" name="Google Shape;532;p5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 - Título + texto + imagem vertical + - Fundo branco">
  <p:cSld name="CUSTOM_1_1_1">
    <p:bg>
      <p:bgPr>
        <a:solidFill>
          <a:srgbClr val="FFFFFF"/>
        </a:solidFill>
      </p:bgPr>
    </p:bg>
    <p:spTree>
      <p:nvGrpSpPr>
        <p:cNvPr id="533" name="Shape 533"/>
        <p:cNvGrpSpPr/>
        <p:nvPr/>
      </p:nvGrpSpPr>
      <p:grpSpPr>
        <a:xfrm>
          <a:off x="0" y="0"/>
          <a:ext cx="0" cy="0"/>
          <a:chOff x="0" y="0"/>
          <a:chExt cx="0" cy="0"/>
        </a:xfrm>
      </p:grpSpPr>
      <p:sp>
        <p:nvSpPr>
          <p:cNvPr id="534" name="Google Shape;534;p54"/>
          <p:cNvSpPr/>
          <p:nvPr>
            <p:ph idx="2" type="pic"/>
          </p:nvPr>
        </p:nvSpPr>
        <p:spPr>
          <a:xfrm>
            <a:off x="6515725" y="3429450"/>
            <a:ext cx="3999300" cy="5561700"/>
          </a:xfrm>
          <a:prstGeom prst="rect">
            <a:avLst/>
          </a:prstGeom>
          <a:noFill/>
          <a:ln>
            <a:noFill/>
          </a:ln>
        </p:spPr>
      </p:sp>
      <p:sp>
        <p:nvSpPr>
          <p:cNvPr id="535" name="Google Shape;535;p5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536" name="Google Shape;536;p5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537" name="Google Shape;537;p5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538" name="Google Shape;538;p54"/>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39" name="Google Shape;539;p54"/>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540" name="Google Shape;540;p54"/>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41" name="Google Shape;541;p54"/>
          <p:cNvSpPr txBox="1"/>
          <p:nvPr>
            <p:ph idx="5" type="subTitle"/>
          </p:nvPr>
        </p:nvSpPr>
        <p:spPr>
          <a:xfrm>
            <a:off x="11580872" y="5538740"/>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1650"/>
              <a:buFont typeface="IBM Plex Sans"/>
              <a:buNone/>
              <a:defRPr sz="1650">
                <a:solidFill>
                  <a:schemeClr val="dk1"/>
                </a:solidFill>
                <a:latin typeface="IBM Plex Sans"/>
                <a:ea typeface="IBM Plex Sans"/>
                <a:cs typeface="IBM Plex Sans"/>
                <a:sym typeface="IBM Plex Sans"/>
              </a:defRPr>
            </a:lvl9pPr>
          </a:lstStyle>
          <a:p/>
        </p:txBody>
      </p:sp>
      <p:sp>
        <p:nvSpPr>
          <p:cNvPr id="542" name="Google Shape;542;p54"/>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43" name="Google Shape;543;p5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 - Título + texto + imagem horizontal +  - Fundo branco">
  <p:cSld name="CUSTOM_1_1_1_4">
    <p:bg>
      <p:bgPr>
        <a:solidFill>
          <a:srgbClr val="FFFFFF"/>
        </a:solidFill>
      </p:bgPr>
    </p:bg>
    <p:spTree>
      <p:nvGrpSpPr>
        <p:cNvPr id="544" name="Shape 544"/>
        <p:cNvGrpSpPr/>
        <p:nvPr/>
      </p:nvGrpSpPr>
      <p:grpSpPr>
        <a:xfrm>
          <a:off x="0" y="0"/>
          <a:ext cx="0" cy="0"/>
          <a:chOff x="0" y="0"/>
          <a:chExt cx="0" cy="0"/>
        </a:xfrm>
      </p:grpSpPr>
      <p:sp>
        <p:nvSpPr>
          <p:cNvPr id="545" name="Google Shape;545;p55"/>
          <p:cNvSpPr/>
          <p:nvPr>
            <p:ph idx="2" type="pic"/>
          </p:nvPr>
        </p:nvSpPr>
        <p:spPr>
          <a:xfrm>
            <a:off x="4228900" y="4496175"/>
            <a:ext cx="6286200" cy="4267200"/>
          </a:xfrm>
          <a:prstGeom prst="rect">
            <a:avLst/>
          </a:prstGeom>
          <a:noFill/>
          <a:ln>
            <a:noFill/>
          </a:ln>
        </p:spPr>
      </p:sp>
      <p:sp>
        <p:nvSpPr>
          <p:cNvPr id="546" name="Google Shape;546;p5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547" name="Google Shape;547;p5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548" name="Google Shape;548;p5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549" name="Google Shape;549;p55"/>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50" name="Google Shape;550;p55"/>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551" name="Google Shape;551;p55"/>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52" name="Google Shape;552;p55"/>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53" name="Google Shape;553;p55"/>
          <p:cNvSpPr txBox="1"/>
          <p:nvPr>
            <p:ph idx="6" type="subTitle"/>
          </p:nvPr>
        </p:nvSpPr>
        <p:spPr>
          <a:xfrm>
            <a:off x="11580872" y="5538740"/>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1650"/>
              <a:buFont typeface="IBM Plex Sans"/>
              <a:buNone/>
              <a:defRPr sz="1650">
                <a:solidFill>
                  <a:schemeClr val="dk1"/>
                </a:solidFill>
                <a:latin typeface="IBM Plex Sans"/>
                <a:ea typeface="IBM Plex Sans"/>
                <a:cs typeface="IBM Plex Sans"/>
                <a:sym typeface="IBM Plex Sans"/>
              </a:defRPr>
            </a:lvl9pPr>
          </a:lstStyle>
          <a:p/>
        </p:txBody>
      </p:sp>
      <p:sp>
        <p:nvSpPr>
          <p:cNvPr id="554" name="Google Shape;554;p5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 Título + texto + imagem horizontal +  - Fundo azul">
  <p:cSld name="CUSTOM_1_1_1_4_1">
    <p:bg>
      <p:bgPr>
        <a:solidFill>
          <a:srgbClr val="1B57FD"/>
        </a:solidFill>
      </p:bgPr>
    </p:bg>
    <p:spTree>
      <p:nvGrpSpPr>
        <p:cNvPr id="555" name="Shape 555"/>
        <p:cNvGrpSpPr/>
        <p:nvPr/>
      </p:nvGrpSpPr>
      <p:grpSpPr>
        <a:xfrm>
          <a:off x="0" y="0"/>
          <a:ext cx="0" cy="0"/>
          <a:chOff x="0" y="0"/>
          <a:chExt cx="0" cy="0"/>
        </a:xfrm>
      </p:grpSpPr>
      <p:sp>
        <p:nvSpPr>
          <p:cNvPr id="556" name="Google Shape;556;p56"/>
          <p:cNvSpPr/>
          <p:nvPr>
            <p:ph idx="2" type="pic"/>
          </p:nvPr>
        </p:nvSpPr>
        <p:spPr>
          <a:xfrm>
            <a:off x="4228900" y="4496175"/>
            <a:ext cx="6286200" cy="4267200"/>
          </a:xfrm>
          <a:prstGeom prst="rect">
            <a:avLst/>
          </a:prstGeom>
          <a:noFill/>
          <a:ln>
            <a:noFill/>
          </a:ln>
        </p:spPr>
      </p:sp>
      <p:sp>
        <p:nvSpPr>
          <p:cNvPr id="557" name="Google Shape;557;p5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58" name="Google Shape;558;p56"/>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59" name="Google Shape;559;p56"/>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FFFFFF"/>
              </a:buClr>
              <a:buSzPts val="9000"/>
              <a:buFont typeface="IBM Plex Sans"/>
              <a:buNone/>
              <a:defRPr sz="9000">
                <a:solidFill>
                  <a:srgbClr val="FFFFFF"/>
                </a:solidFill>
                <a:latin typeface="IBM Plex Sans"/>
                <a:ea typeface="IBM Plex Sans"/>
                <a:cs typeface="IBM Plex Sans"/>
                <a:sym typeface="IBM Plex Sans"/>
              </a:defRPr>
            </a:lvl1pPr>
            <a:lvl2pPr lvl="1" rtl="0" algn="ctr">
              <a:spcBef>
                <a:spcPts val="0"/>
              </a:spcBef>
              <a:spcAft>
                <a:spcPts val="0"/>
              </a:spcAft>
              <a:buClr>
                <a:srgbClr val="FFFFFF"/>
              </a:buClr>
              <a:buSzPts val="10400"/>
              <a:buNone/>
              <a:defRPr sz="10400">
                <a:solidFill>
                  <a:srgbClr val="FFFFFF"/>
                </a:solidFill>
              </a:defRPr>
            </a:lvl2pPr>
            <a:lvl3pPr lvl="2" rtl="0" algn="ctr">
              <a:spcBef>
                <a:spcPts val="0"/>
              </a:spcBef>
              <a:spcAft>
                <a:spcPts val="0"/>
              </a:spcAft>
              <a:buClr>
                <a:srgbClr val="FFFFFF"/>
              </a:buClr>
              <a:buSzPts val="10400"/>
              <a:buNone/>
              <a:defRPr sz="10400">
                <a:solidFill>
                  <a:srgbClr val="FFFFFF"/>
                </a:solidFill>
              </a:defRPr>
            </a:lvl3pPr>
            <a:lvl4pPr lvl="3" rtl="0" algn="ctr">
              <a:spcBef>
                <a:spcPts val="0"/>
              </a:spcBef>
              <a:spcAft>
                <a:spcPts val="0"/>
              </a:spcAft>
              <a:buClr>
                <a:srgbClr val="FFFFFF"/>
              </a:buClr>
              <a:buSzPts val="10400"/>
              <a:buNone/>
              <a:defRPr sz="10400">
                <a:solidFill>
                  <a:srgbClr val="FFFFFF"/>
                </a:solidFill>
              </a:defRPr>
            </a:lvl4pPr>
            <a:lvl5pPr lvl="4" rtl="0" algn="ctr">
              <a:spcBef>
                <a:spcPts val="0"/>
              </a:spcBef>
              <a:spcAft>
                <a:spcPts val="0"/>
              </a:spcAft>
              <a:buClr>
                <a:srgbClr val="FFFFFF"/>
              </a:buClr>
              <a:buSzPts val="10400"/>
              <a:buNone/>
              <a:defRPr sz="10400">
                <a:solidFill>
                  <a:srgbClr val="FFFFFF"/>
                </a:solidFill>
              </a:defRPr>
            </a:lvl5pPr>
            <a:lvl6pPr lvl="5" rtl="0" algn="ctr">
              <a:spcBef>
                <a:spcPts val="0"/>
              </a:spcBef>
              <a:spcAft>
                <a:spcPts val="0"/>
              </a:spcAft>
              <a:buClr>
                <a:srgbClr val="FFFFFF"/>
              </a:buClr>
              <a:buSzPts val="10400"/>
              <a:buNone/>
              <a:defRPr sz="10400">
                <a:solidFill>
                  <a:srgbClr val="FFFFFF"/>
                </a:solidFill>
              </a:defRPr>
            </a:lvl6pPr>
            <a:lvl7pPr lvl="6" rtl="0" algn="ctr">
              <a:spcBef>
                <a:spcPts val="0"/>
              </a:spcBef>
              <a:spcAft>
                <a:spcPts val="0"/>
              </a:spcAft>
              <a:buClr>
                <a:srgbClr val="FFFFFF"/>
              </a:buClr>
              <a:buSzPts val="10400"/>
              <a:buNone/>
              <a:defRPr sz="10400">
                <a:solidFill>
                  <a:srgbClr val="FFFFFF"/>
                </a:solidFill>
              </a:defRPr>
            </a:lvl7pPr>
            <a:lvl8pPr lvl="7" rtl="0" algn="ctr">
              <a:spcBef>
                <a:spcPts val="0"/>
              </a:spcBef>
              <a:spcAft>
                <a:spcPts val="0"/>
              </a:spcAft>
              <a:buClr>
                <a:srgbClr val="FFFFFF"/>
              </a:buClr>
              <a:buSzPts val="10400"/>
              <a:buNone/>
              <a:defRPr sz="10400">
                <a:solidFill>
                  <a:srgbClr val="FFFFFF"/>
                </a:solidFill>
              </a:defRPr>
            </a:lvl8pPr>
            <a:lvl9pPr lvl="8" rtl="0" algn="ctr">
              <a:spcBef>
                <a:spcPts val="0"/>
              </a:spcBef>
              <a:spcAft>
                <a:spcPts val="0"/>
              </a:spcAft>
              <a:buClr>
                <a:srgbClr val="FFFFFF"/>
              </a:buClr>
              <a:buSzPts val="10400"/>
              <a:buNone/>
              <a:defRPr sz="10400">
                <a:solidFill>
                  <a:srgbClr val="FFFFFF"/>
                </a:solidFill>
              </a:defRPr>
            </a:lvl9pPr>
          </a:lstStyle>
          <a:p/>
        </p:txBody>
      </p:sp>
      <p:sp>
        <p:nvSpPr>
          <p:cNvPr id="560" name="Google Shape;560;p56"/>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rgbClr val="FFFFFF"/>
              </a:buClr>
              <a:buSzPts val="2250"/>
              <a:buFont typeface="IBM Plex Sans"/>
              <a:buNone/>
              <a:defRPr sz="2250">
                <a:solidFill>
                  <a:srgbClr val="FFFFFF"/>
                </a:solidFill>
                <a:latin typeface="IBM Plex Sans"/>
                <a:ea typeface="IBM Plex Sans"/>
                <a:cs typeface="IBM Plex Sans"/>
                <a:sym typeface="IBM Plex Sans"/>
              </a:defRPr>
            </a:lvl1pPr>
            <a:lvl2pPr lvl="1"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2pPr>
            <a:lvl3pPr lvl="2"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3pPr>
            <a:lvl4pPr lvl="3"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4pPr>
            <a:lvl5pPr lvl="4"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5pPr>
            <a:lvl6pPr lvl="5"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6pPr>
            <a:lvl7pPr lvl="6"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7pPr>
            <a:lvl8pPr lvl="7"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8pPr>
            <a:lvl9pPr lvl="8" rtl="0">
              <a:lnSpc>
                <a:spcPct val="100000"/>
              </a:lnSpc>
              <a:spcBef>
                <a:spcPts val="2400"/>
              </a:spcBef>
              <a:spcAft>
                <a:spcPts val="2400"/>
              </a:spcAft>
              <a:buClr>
                <a:srgbClr val="FFFFFF"/>
              </a:buClr>
              <a:buSzPts val="2800"/>
              <a:buFont typeface="IBM Plex Sans"/>
              <a:buNone/>
              <a:defRPr>
                <a:solidFill>
                  <a:srgbClr val="FFFFFF"/>
                </a:solidFill>
                <a:latin typeface="IBM Plex Sans"/>
                <a:ea typeface="IBM Plex Sans"/>
                <a:cs typeface="IBM Plex Sans"/>
                <a:sym typeface="IBM Plex Sans"/>
              </a:defRPr>
            </a:lvl9pPr>
          </a:lstStyle>
          <a:p/>
        </p:txBody>
      </p:sp>
      <p:sp>
        <p:nvSpPr>
          <p:cNvPr id="561" name="Google Shape;561;p56"/>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62" name="Google Shape;562;p56"/>
          <p:cNvSpPr txBox="1"/>
          <p:nvPr>
            <p:ph idx="6" type="subTitle"/>
          </p:nvPr>
        </p:nvSpPr>
        <p:spPr>
          <a:xfrm>
            <a:off x="11580872" y="5538740"/>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2pPr>
            <a:lvl3pPr lvl="2"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3pPr>
            <a:lvl4pPr lvl="3"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4pPr>
            <a:lvl5pPr lvl="4"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5pPr>
            <a:lvl6pPr lvl="5"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6pPr>
            <a:lvl7pPr lvl="6"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7pPr>
            <a:lvl8pPr lvl="7"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8pPr>
            <a:lvl9pPr lvl="8" rtl="0">
              <a:lnSpc>
                <a:spcPct val="100000"/>
              </a:lnSpc>
              <a:spcBef>
                <a:spcPts val="2400"/>
              </a:spcBef>
              <a:spcAft>
                <a:spcPts val="2400"/>
              </a:spcAft>
              <a:buClr>
                <a:srgbClr val="FFFFFF"/>
              </a:buClr>
              <a:buSzPts val="1650"/>
              <a:buFont typeface="IBM Plex Sans"/>
              <a:buNone/>
              <a:defRPr sz="1650">
                <a:solidFill>
                  <a:srgbClr val="FFFFFF"/>
                </a:solidFill>
                <a:latin typeface="IBM Plex Sans"/>
                <a:ea typeface="IBM Plex Sans"/>
                <a:cs typeface="IBM Plex Sans"/>
                <a:sym typeface="IBM Plex Sans"/>
              </a:defRPr>
            </a:lvl9pPr>
          </a:lstStyle>
          <a:p/>
        </p:txBody>
      </p:sp>
      <p:cxnSp>
        <p:nvCxnSpPr>
          <p:cNvPr id="563" name="Google Shape;563;p56"/>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564" name="Google Shape;564;p56"/>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565" name="Google Shape;565;p5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 - Título + texto + imagem vertical + - Fundo azul">
  <p:cSld name="CUSTOM_1_1_1_3">
    <p:bg>
      <p:bgPr>
        <a:solidFill>
          <a:srgbClr val="1B57FD"/>
        </a:solidFill>
      </p:bgPr>
    </p:bg>
    <p:spTree>
      <p:nvGrpSpPr>
        <p:cNvPr id="566" name="Shape 566"/>
        <p:cNvGrpSpPr/>
        <p:nvPr/>
      </p:nvGrpSpPr>
      <p:grpSpPr>
        <a:xfrm>
          <a:off x="0" y="0"/>
          <a:ext cx="0" cy="0"/>
          <a:chOff x="0" y="0"/>
          <a:chExt cx="0" cy="0"/>
        </a:xfrm>
      </p:grpSpPr>
      <p:sp>
        <p:nvSpPr>
          <p:cNvPr id="567" name="Google Shape;567;p57"/>
          <p:cNvSpPr/>
          <p:nvPr>
            <p:ph idx="2" type="pic"/>
          </p:nvPr>
        </p:nvSpPr>
        <p:spPr>
          <a:xfrm>
            <a:off x="6515725" y="3429450"/>
            <a:ext cx="3999300" cy="5561700"/>
          </a:xfrm>
          <a:prstGeom prst="rect">
            <a:avLst/>
          </a:prstGeom>
          <a:noFill/>
          <a:ln>
            <a:noFill/>
          </a:ln>
        </p:spPr>
      </p:sp>
      <p:sp>
        <p:nvSpPr>
          <p:cNvPr id="568" name="Google Shape;568;p5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569" name="Google Shape;569;p57"/>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570" name="Google Shape;570;p57"/>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571" name="Google Shape;571;p57"/>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FFFFFF"/>
              </a:buClr>
              <a:buSzPts val="9000"/>
              <a:buFont typeface="IBM Plex Sans"/>
              <a:buNone/>
              <a:defRPr sz="9000">
                <a:solidFill>
                  <a:srgbClr val="FFFFFF"/>
                </a:solidFill>
                <a:latin typeface="IBM Plex Sans"/>
                <a:ea typeface="IBM Plex Sans"/>
                <a:cs typeface="IBM Plex Sans"/>
                <a:sym typeface="IBM Plex Sans"/>
              </a:defRPr>
            </a:lvl1pPr>
            <a:lvl2pPr lvl="1" rtl="0" algn="ctr">
              <a:spcBef>
                <a:spcPts val="0"/>
              </a:spcBef>
              <a:spcAft>
                <a:spcPts val="0"/>
              </a:spcAft>
              <a:buClr>
                <a:srgbClr val="FFFFFF"/>
              </a:buClr>
              <a:buSzPts val="10400"/>
              <a:buNone/>
              <a:defRPr sz="10400">
                <a:solidFill>
                  <a:srgbClr val="FFFFFF"/>
                </a:solidFill>
              </a:defRPr>
            </a:lvl2pPr>
            <a:lvl3pPr lvl="2" rtl="0" algn="ctr">
              <a:spcBef>
                <a:spcPts val="0"/>
              </a:spcBef>
              <a:spcAft>
                <a:spcPts val="0"/>
              </a:spcAft>
              <a:buClr>
                <a:srgbClr val="FFFFFF"/>
              </a:buClr>
              <a:buSzPts val="10400"/>
              <a:buNone/>
              <a:defRPr sz="10400">
                <a:solidFill>
                  <a:srgbClr val="FFFFFF"/>
                </a:solidFill>
              </a:defRPr>
            </a:lvl3pPr>
            <a:lvl4pPr lvl="3" rtl="0" algn="ctr">
              <a:spcBef>
                <a:spcPts val="0"/>
              </a:spcBef>
              <a:spcAft>
                <a:spcPts val="0"/>
              </a:spcAft>
              <a:buClr>
                <a:srgbClr val="FFFFFF"/>
              </a:buClr>
              <a:buSzPts val="10400"/>
              <a:buNone/>
              <a:defRPr sz="10400">
                <a:solidFill>
                  <a:srgbClr val="FFFFFF"/>
                </a:solidFill>
              </a:defRPr>
            </a:lvl4pPr>
            <a:lvl5pPr lvl="4" rtl="0" algn="ctr">
              <a:spcBef>
                <a:spcPts val="0"/>
              </a:spcBef>
              <a:spcAft>
                <a:spcPts val="0"/>
              </a:spcAft>
              <a:buClr>
                <a:srgbClr val="FFFFFF"/>
              </a:buClr>
              <a:buSzPts val="10400"/>
              <a:buNone/>
              <a:defRPr sz="10400">
                <a:solidFill>
                  <a:srgbClr val="FFFFFF"/>
                </a:solidFill>
              </a:defRPr>
            </a:lvl5pPr>
            <a:lvl6pPr lvl="5" rtl="0" algn="ctr">
              <a:spcBef>
                <a:spcPts val="0"/>
              </a:spcBef>
              <a:spcAft>
                <a:spcPts val="0"/>
              </a:spcAft>
              <a:buClr>
                <a:srgbClr val="FFFFFF"/>
              </a:buClr>
              <a:buSzPts val="10400"/>
              <a:buNone/>
              <a:defRPr sz="10400">
                <a:solidFill>
                  <a:srgbClr val="FFFFFF"/>
                </a:solidFill>
              </a:defRPr>
            </a:lvl6pPr>
            <a:lvl7pPr lvl="6" rtl="0" algn="ctr">
              <a:spcBef>
                <a:spcPts val="0"/>
              </a:spcBef>
              <a:spcAft>
                <a:spcPts val="0"/>
              </a:spcAft>
              <a:buClr>
                <a:srgbClr val="FFFFFF"/>
              </a:buClr>
              <a:buSzPts val="10400"/>
              <a:buNone/>
              <a:defRPr sz="10400">
                <a:solidFill>
                  <a:srgbClr val="FFFFFF"/>
                </a:solidFill>
              </a:defRPr>
            </a:lvl7pPr>
            <a:lvl8pPr lvl="7" rtl="0" algn="ctr">
              <a:spcBef>
                <a:spcPts val="0"/>
              </a:spcBef>
              <a:spcAft>
                <a:spcPts val="0"/>
              </a:spcAft>
              <a:buClr>
                <a:srgbClr val="FFFFFF"/>
              </a:buClr>
              <a:buSzPts val="10400"/>
              <a:buNone/>
              <a:defRPr sz="10400">
                <a:solidFill>
                  <a:srgbClr val="FFFFFF"/>
                </a:solidFill>
              </a:defRPr>
            </a:lvl8pPr>
            <a:lvl9pPr lvl="8" rtl="0" algn="ctr">
              <a:spcBef>
                <a:spcPts val="0"/>
              </a:spcBef>
              <a:spcAft>
                <a:spcPts val="0"/>
              </a:spcAft>
              <a:buClr>
                <a:srgbClr val="FFFFFF"/>
              </a:buClr>
              <a:buSzPts val="10400"/>
              <a:buNone/>
              <a:defRPr sz="10400">
                <a:solidFill>
                  <a:srgbClr val="FFFFFF"/>
                </a:solidFill>
              </a:defRPr>
            </a:lvl9pPr>
          </a:lstStyle>
          <a:p/>
        </p:txBody>
      </p:sp>
      <p:sp>
        <p:nvSpPr>
          <p:cNvPr id="572" name="Google Shape;572;p57"/>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rgbClr val="FFFFFF"/>
              </a:buClr>
              <a:buSzPts val="2250"/>
              <a:buFont typeface="IBM Plex Sans"/>
              <a:buNone/>
              <a:defRPr sz="2250">
                <a:solidFill>
                  <a:srgbClr val="FFFFFF"/>
                </a:solidFill>
                <a:latin typeface="IBM Plex Sans"/>
                <a:ea typeface="IBM Plex Sans"/>
                <a:cs typeface="IBM Plex Sans"/>
                <a:sym typeface="IBM Plex Sans"/>
              </a:defRPr>
            </a:lvl1pPr>
            <a:lvl2pPr lvl="1"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2pPr>
            <a:lvl3pPr lvl="2"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3pPr>
            <a:lvl4pPr lvl="3"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4pPr>
            <a:lvl5pPr lvl="4"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5pPr>
            <a:lvl6pPr lvl="5"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6pPr>
            <a:lvl7pPr lvl="6"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7pPr>
            <a:lvl8pPr lvl="7"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8pPr>
            <a:lvl9pPr lvl="8" rtl="0">
              <a:lnSpc>
                <a:spcPct val="100000"/>
              </a:lnSpc>
              <a:spcBef>
                <a:spcPts val="2400"/>
              </a:spcBef>
              <a:spcAft>
                <a:spcPts val="2400"/>
              </a:spcAft>
              <a:buClr>
                <a:srgbClr val="FFFFFF"/>
              </a:buClr>
              <a:buSzPts val="2800"/>
              <a:buFont typeface="IBM Plex Sans"/>
              <a:buNone/>
              <a:defRPr>
                <a:solidFill>
                  <a:srgbClr val="FFFFFF"/>
                </a:solidFill>
                <a:latin typeface="IBM Plex Sans"/>
                <a:ea typeface="IBM Plex Sans"/>
                <a:cs typeface="IBM Plex Sans"/>
                <a:sym typeface="IBM Plex Sans"/>
              </a:defRPr>
            </a:lvl9pPr>
          </a:lstStyle>
          <a:p/>
        </p:txBody>
      </p:sp>
      <p:sp>
        <p:nvSpPr>
          <p:cNvPr id="573" name="Google Shape;573;p57"/>
          <p:cNvSpPr txBox="1"/>
          <p:nvPr>
            <p:ph idx="5" type="subTitle"/>
          </p:nvPr>
        </p:nvSpPr>
        <p:spPr>
          <a:xfrm>
            <a:off x="11580872" y="5538740"/>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2pPr>
            <a:lvl3pPr lvl="2"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3pPr>
            <a:lvl4pPr lvl="3"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4pPr>
            <a:lvl5pPr lvl="4"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5pPr>
            <a:lvl6pPr lvl="5"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6pPr>
            <a:lvl7pPr lvl="6"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7pPr>
            <a:lvl8pPr lvl="7" rtl="0">
              <a:lnSpc>
                <a:spcPct val="100000"/>
              </a:lnSpc>
              <a:spcBef>
                <a:spcPts val="240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8pPr>
            <a:lvl9pPr lvl="8" rtl="0">
              <a:lnSpc>
                <a:spcPct val="100000"/>
              </a:lnSpc>
              <a:spcBef>
                <a:spcPts val="2400"/>
              </a:spcBef>
              <a:spcAft>
                <a:spcPts val="2400"/>
              </a:spcAft>
              <a:buClr>
                <a:srgbClr val="FFFFFF"/>
              </a:buClr>
              <a:buSzPts val="1650"/>
              <a:buFont typeface="IBM Plex Sans"/>
              <a:buNone/>
              <a:defRPr sz="1650">
                <a:solidFill>
                  <a:srgbClr val="FFFFFF"/>
                </a:solidFill>
                <a:latin typeface="IBM Plex Sans"/>
                <a:ea typeface="IBM Plex Sans"/>
                <a:cs typeface="IBM Plex Sans"/>
                <a:sym typeface="IBM Plex Sans"/>
              </a:defRPr>
            </a:lvl9pPr>
          </a:lstStyle>
          <a:p/>
        </p:txBody>
      </p:sp>
      <p:sp>
        <p:nvSpPr>
          <p:cNvPr id="574" name="Google Shape;574;p57"/>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pic>
        <p:nvPicPr>
          <p:cNvPr id="575" name="Google Shape;575;p57"/>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576" name="Google Shape;576;p57"/>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 - Título + texto + imagem quadrado + ">
  <p:cSld name="CUSTOM_1_1_1_1">
    <p:bg>
      <p:bgPr>
        <a:solidFill>
          <a:srgbClr val="FFFFFF"/>
        </a:solidFill>
      </p:bgPr>
    </p:bg>
    <p:spTree>
      <p:nvGrpSpPr>
        <p:cNvPr id="577" name="Shape 577"/>
        <p:cNvGrpSpPr/>
        <p:nvPr/>
      </p:nvGrpSpPr>
      <p:grpSpPr>
        <a:xfrm>
          <a:off x="0" y="0"/>
          <a:ext cx="0" cy="0"/>
          <a:chOff x="0" y="0"/>
          <a:chExt cx="0" cy="0"/>
        </a:xfrm>
      </p:grpSpPr>
      <p:sp>
        <p:nvSpPr>
          <p:cNvPr id="578" name="Google Shape;578;p58"/>
          <p:cNvSpPr/>
          <p:nvPr>
            <p:ph idx="2" type="pic"/>
          </p:nvPr>
        </p:nvSpPr>
        <p:spPr>
          <a:xfrm>
            <a:off x="11772275" y="5790825"/>
            <a:ext cx="3200100" cy="3200100"/>
          </a:xfrm>
          <a:prstGeom prst="rect">
            <a:avLst/>
          </a:prstGeom>
          <a:noFill/>
          <a:ln>
            <a:noFill/>
          </a:ln>
        </p:spPr>
      </p:sp>
      <p:sp>
        <p:nvSpPr>
          <p:cNvPr id="579" name="Google Shape;579;p5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580" name="Google Shape;580;p5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581" name="Google Shape;581;p5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582" name="Google Shape;582;p58"/>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83" name="Google Shape;583;p58"/>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584" name="Google Shape;584;p58"/>
          <p:cNvSpPr txBox="1"/>
          <p:nvPr>
            <p:ph idx="4"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85" name="Google Shape;585;p58"/>
          <p:cNvSpPr txBox="1"/>
          <p:nvPr>
            <p:ph idx="5" type="subTitle"/>
          </p:nvPr>
        </p:nvSpPr>
        <p:spPr>
          <a:xfrm>
            <a:off x="11580872" y="482526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1650"/>
              <a:buFont typeface="IBM Plex Sans"/>
              <a:buNone/>
              <a:defRPr sz="1650">
                <a:solidFill>
                  <a:schemeClr val="dk1"/>
                </a:solidFill>
                <a:latin typeface="IBM Plex Sans"/>
                <a:ea typeface="IBM Plex Sans"/>
                <a:cs typeface="IBM Plex Sans"/>
                <a:sym typeface="IBM Plex Sans"/>
              </a:defRPr>
            </a:lvl9pPr>
          </a:lstStyle>
          <a:p/>
        </p:txBody>
      </p:sp>
      <p:sp>
        <p:nvSpPr>
          <p:cNvPr id="586" name="Google Shape;586;p58"/>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87" name="Google Shape;587;p5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 - Título + texto + ">
  <p:cSld name="CUSTOM_1_1_1_1_3">
    <p:bg>
      <p:bgPr>
        <a:solidFill>
          <a:srgbClr val="FFFFFF"/>
        </a:solidFill>
      </p:bgPr>
    </p:bg>
    <p:spTree>
      <p:nvGrpSpPr>
        <p:cNvPr id="588" name="Shape 588"/>
        <p:cNvGrpSpPr/>
        <p:nvPr/>
      </p:nvGrpSpPr>
      <p:grpSpPr>
        <a:xfrm>
          <a:off x="0" y="0"/>
          <a:ext cx="0" cy="0"/>
          <a:chOff x="0" y="0"/>
          <a:chExt cx="0" cy="0"/>
        </a:xfrm>
      </p:grpSpPr>
      <p:sp>
        <p:nvSpPr>
          <p:cNvPr id="589" name="Google Shape;589;p5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590" name="Google Shape;590;p5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591" name="Google Shape;591;p5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592" name="Google Shape;592;p59"/>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93" name="Google Shape;593;p59"/>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594" name="Google Shape;594;p59"/>
          <p:cNvSpPr txBox="1"/>
          <p:nvPr>
            <p:ph idx="3"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595" name="Google Shape;595;p59"/>
          <p:cNvSpPr txBox="1"/>
          <p:nvPr>
            <p:ph idx="4" type="subTitle"/>
          </p:nvPr>
        </p:nvSpPr>
        <p:spPr>
          <a:xfrm>
            <a:off x="11580872" y="5547736"/>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1650"/>
              <a:buFont typeface="IBM Plex Sans"/>
              <a:buNone/>
              <a:defRPr sz="1650">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1650"/>
              <a:buFont typeface="IBM Plex Sans"/>
              <a:buNone/>
              <a:defRPr sz="1650">
                <a:solidFill>
                  <a:schemeClr val="dk1"/>
                </a:solidFill>
                <a:latin typeface="IBM Plex Sans"/>
                <a:ea typeface="IBM Plex Sans"/>
                <a:cs typeface="IBM Plex Sans"/>
                <a:sym typeface="IBM Plex Sans"/>
              </a:defRPr>
            </a:lvl9pPr>
          </a:lstStyle>
          <a:p/>
        </p:txBody>
      </p:sp>
      <p:sp>
        <p:nvSpPr>
          <p:cNvPr id="596" name="Google Shape;596;p59"/>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597" name="Google Shape;597;p5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 - Título + texto 1 coluna">
  <p:cSld name="CUSTOM_1_1_1_1_3_1">
    <p:bg>
      <p:bgPr>
        <a:solidFill>
          <a:srgbClr val="FFFFFF"/>
        </a:solidFill>
      </p:bgPr>
    </p:bg>
    <p:spTree>
      <p:nvGrpSpPr>
        <p:cNvPr id="598" name="Shape 598"/>
        <p:cNvGrpSpPr/>
        <p:nvPr/>
      </p:nvGrpSpPr>
      <p:grpSpPr>
        <a:xfrm>
          <a:off x="0" y="0"/>
          <a:ext cx="0" cy="0"/>
          <a:chOff x="0" y="0"/>
          <a:chExt cx="0" cy="0"/>
        </a:xfrm>
      </p:grpSpPr>
      <p:sp>
        <p:nvSpPr>
          <p:cNvPr id="599" name="Google Shape;599;p6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00" name="Google Shape;600;p6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01" name="Google Shape;601;p6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02" name="Google Shape;602;p6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03" name="Google Shape;603;p60"/>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04" name="Google Shape;604;p60"/>
          <p:cNvSpPr txBox="1"/>
          <p:nvPr>
            <p:ph idx="3"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605" name="Google Shape;605;p60"/>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06" name="Google Shape;606;p6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sitório de ícones">
  <p:cSld name="TITLE_2_1_1_2">
    <p:bg>
      <p:bgPr>
        <a:solidFill>
          <a:srgbClr val="FFFFFF"/>
        </a:solidFill>
      </p:bgPr>
    </p:bg>
    <p:spTree>
      <p:nvGrpSpPr>
        <p:cNvPr id="45" name="Shape 45"/>
        <p:cNvGrpSpPr/>
        <p:nvPr/>
      </p:nvGrpSpPr>
      <p:grpSpPr>
        <a:xfrm>
          <a:off x="0" y="0"/>
          <a:ext cx="0" cy="0"/>
          <a:chOff x="0" y="0"/>
          <a:chExt cx="0" cy="0"/>
        </a:xfrm>
      </p:grpSpPr>
      <p:cxnSp>
        <p:nvCxnSpPr>
          <p:cNvPr id="46" name="Google Shape;46;p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pic>
        <p:nvPicPr>
          <p:cNvPr id="47" name="Google Shape;47;p7"/>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48" name="Google Shape;48;p7"/>
          <p:cNvSpPr txBox="1"/>
          <p:nvPr/>
        </p:nvSpPr>
        <p:spPr>
          <a:xfrm>
            <a:off x="350575" y="1099000"/>
            <a:ext cx="23934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Actions</a:t>
            </a:r>
            <a:endParaRPr sz="1650">
              <a:latin typeface="IBM Plex Sans Medium"/>
              <a:ea typeface="IBM Plex Sans Medium"/>
              <a:cs typeface="IBM Plex Sans Medium"/>
              <a:sym typeface="IBM Plex Sans Medium"/>
            </a:endParaRPr>
          </a:p>
        </p:txBody>
      </p:sp>
      <p:sp>
        <p:nvSpPr>
          <p:cNvPr id="49" name="Google Shape;49;p7"/>
          <p:cNvSpPr txBox="1"/>
          <p:nvPr/>
        </p:nvSpPr>
        <p:spPr>
          <a:xfrm>
            <a:off x="390465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Audio and image</a:t>
            </a:r>
            <a:endParaRPr sz="1650">
              <a:latin typeface="IBM Plex Sans Medium"/>
              <a:ea typeface="IBM Plex Sans Medium"/>
              <a:cs typeface="IBM Plex Sans Medium"/>
              <a:sym typeface="IBM Plex Sans Medium"/>
            </a:endParaRPr>
          </a:p>
        </p:txBody>
      </p:sp>
      <p:sp>
        <p:nvSpPr>
          <p:cNvPr id="50" name="Google Shape;50;p7"/>
          <p:cNvSpPr txBox="1"/>
          <p:nvPr/>
        </p:nvSpPr>
        <p:spPr>
          <a:xfrm>
            <a:off x="676926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Services/Transports</a:t>
            </a:r>
            <a:endParaRPr sz="1650">
              <a:latin typeface="IBM Plex Sans Medium"/>
              <a:ea typeface="IBM Plex Sans Medium"/>
              <a:cs typeface="IBM Plex Sans Medium"/>
              <a:sym typeface="IBM Plex Sans Medium"/>
            </a:endParaRPr>
          </a:p>
        </p:txBody>
      </p:sp>
      <p:sp>
        <p:nvSpPr>
          <p:cNvPr id="51" name="Google Shape;51;p7"/>
          <p:cNvSpPr txBox="1"/>
          <p:nvPr/>
        </p:nvSpPr>
        <p:spPr>
          <a:xfrm>
            <a:off x="963387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Map</a:t>
            </a:r>
            <a:endParaRPr sz="1650">
              <a:latin typeface="IBM Plex Sans Medium"/>
              <a:ea typeface="IBM Plex Sans Medium"/>
              <a:cs typeface="IBM Plex Sans Medium"/>
              <a:sym typeface="IBM Plex Sans Medium"/>
            </a:endParaRPr>
          </a:p>
        </p:txBody>
      </p:sp>
      <p:sp>
        <p:nvSpPr>
          <p:cNvPr id="52" name="Google Shape;52;p7"/>
          <p:cNvSpPr txBox="1"/>
          <p:nvPr/>
        </p:nvSpPr>
        <p:spPr>
          <a:xfrm>
            <a:off x="1249848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Weather</a:t>
            </a:r>
            <a:endParaRPr sz="1650">
              <a:latin typeface="IBM Plex Sans Medium"/>
              <a:ea typeface="IBM Plex Sans Medium"/>
              <a:cs typeface="IBM Plex Sans Medium"/>
              <a:sym typeface="IBM Plex Sans Medium"/>
            </a:endParaRPr>
          </a:p>
        </p:txBody>
      </p:sp>
      <p:sp>
        <p:nvSpPr>
          <p:cNvPr id="53" name="Google Shape;53;p7"/>
          <p:cNvSpPr txBox="1"/>
          <p:nvPr/>
        </p:nvSpPr>
        <p:spPr>
          <a:xfrm>
            <a:off x="15363090" y="1099000"/>
            <a:ext cx="24678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City</a:t>
            </a:r>
            <a:endParaRPr sz="1650">
              <a:latin typeface="IBM Plex Sans Medium"/>
              <a:ea typeface="IBM Plex Sans Medium"/>
              <a:cs typeface="IBM Plex Sans Medium"/>
              <a:sym typeface="IBM Plex Sans Medium"/>
            </a:endParaRPr>
          </a:p>
        </p:txBody>
      </p:sp>
      <p:sp>
        <p:nvSpPr>
          <p:cNvPr id="54" name="Google Shape;54;p7"/>
          <p:cNvSpPr txBox="1"/>
          <p:nvPr/>
        </p:nvSpPr>
        <p:spPr>
          <a:xfrm>
            <a:off x="350575" y="5571525"/>
            <a:ext cx="20190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Nature and energy</a:t>
            </a:r>
            <a:endParaRPr sz="1650">
              <a:latin typeface="IBM Plex Sans Medium"/>
              <a:ea typeface="IBM Plex Sans Medium"/>
              <a:cs typeface="IBM Plex Sans Medium"/>
              <a:sym typeface="IBM Plex Sans Medium"/>
            </a:endParaRPr>
          </a:p>
        </p:txBody>
      </p:sp>
      <p:sp>
        <p:nvSpPr>
          <p:cNvPr id="55" name="Google Shape;55;p7"/>
          <p:cNvSpPr txBox="1"/>
          <p:nvPr/>
        </p:nvSpPr>
        <p:spPr>
          <a:xfrm>
            <a:off x="3289521" y="5571525"/>
            <a:ext cx="12021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Directions</a:t>
            </a:r>
            <a:endParaRPr sz="1650">
              <a:latin typeface="IBM Plex Sans Medium"/>
              <a:ea typeface="IBM Plex Sans Medium"/>
              <a:cs typeface="IBM Plex Sans Medium"/>
              <a:sym typeface="IBM Plex Sans Medium"/>
            </a:endParaRPr>
          </a:p>
        </p:txBody>
      </p:sp>
      <p:sp>
        <p:nvSpPr>
          <p:cNvPr id="56" name="Google Shape;56;p7"/>
          <p:cNvSpPr txBox="1"/>
          <p:nvPr/>
        </p:nvSpPr>
        <p:spPr>
          <a:xfrm>
            <a:off x="5411568" y="5571525"/>
            <a:ext cx="13326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Notification</a:t>
            </a:r>
            <a:endParaRPr sz="1650">
              <a:latin typeface="IBM Plex Sans Medium"/>
              <a:ea typeface="IBM Plex Sans Medium"/>
              <a:cs typeface="IBM Plex Sans Medium"/>
              <a:sym typeface="IBM Plex Sans Medium"/>
            </a:endParaRPr>
          </a:p>
        </p:txBody>
      </p:sp>
      <p:sp>
        <p:nvSpPr>
          <p:cNvPr id="57" name="Google Shape;57;p7"/>
          <p:cNvSpPr txBox="1"/>
          <p:nvPr/>
        </p:nvSpPr>
        <p:spPr>
          <a:xfrm>
            <a:off x="7664114" y="5571525"/>
            <a:ext cx="7386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Data</a:t>
            </a:r>
            <a:endParaRPr sz="1650">
              <a:latin typeface="IBM Plex Sans Medium"/>
              <a:ea typeface="IBM Plex Sans Medium"/>
              <a:cs typeface="IBM Plex Sans Medium"/>
              <a:sym typeface="IBM Plex Sans Medium"/>
            </a:endParaRPr>
          </a:p>
        </p:txBody>
      </p:sp>
      <p:sp>
        <p:nvSpPr>
          <p:cNvPr id="58" name="Google Shape;58;p7"/>
          <p:cNvSpPr txBox="1"/>
          <p:nvPr/>
        </p:nvSpPr>
        <p:spPr>
          <a:xfrm>
            <a:off x="9322673" y="5571525"/>
            <a:ext cx="11541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Payments</a:t>
            </a:r>
            <a:endParaRPr sz="1650">
              <a:latin typeface="IBM Plex Sans Medium"/>
              <a:ea typeface="IBM Plex Sans Medium"/>
              <a:cs typeface="IBM Plex Sans Medium"/>
              <a:sym typeface="IBM Plex Sans Medium"/>
            </a:endParaRPr>
          </a:p>
        </p:txBody>
      </p:sp>
      <p:sp>
        <p:nvSpPr>
          <p:cNvPr id="59" name="Google Shape;59;p7"/>
          <p:cNvSpPr txBox="1"/>
          <p:nvPr/>
        </p:nvSpPr>
        <p:spPr>
          <a:xfrm>
            <a:off x="11396707" y="5571525"/>
            <a:ext cx="15717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Date and time</a:t>
            </a:r>
            <a:endParaRPr sz="1650">
              <a:latin typeface="IBM Plex Sans Medium"/>
              <a:ea typeface="IBM Plex Sans Medium"/>
              <a:cs typeface="IBM Plex Sans Medium"/>
              <a:sym typeface="IBM Plex Sans Medium"/>
            </a:endParaRPr>
          </a:p>
        </p:txBody>
      </p:sp>
      <p:sp>
        <p:nvSpPr>
          <p:cNvPr id="60" name="Google Shape;60;p7"/>
          <p:cNvSpPr txBox="1"/>
          <p:nvPr/>
        </p:nvSpPr>
        <p:spPr>
          <a:xfrm>
            <a:off x="13960130" y="5571525"/>
            <a:ext cx="6291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User</a:t>
            </a:r>
            <a:endParaRPr sz="1650">
              <a:latin typeface="IBM Plex Sans Medium"/>
              <a:ea typeface="IBM Plex Sans Medium"/>
              <a:cs typeface="IBM Plex Sans Medium"/>
              <a:sym typeface="IBM Plex Sans Medium"/>
            </a:endParaRPr>
          </a:p>
        </p:txBody>
      </p:sp>
      <p:sp>
        <p:nvSpPr>
          <p:cNvPr id="61" name="Google Shape;61;p7"/>
          <p:cNvSpPr txBox="1"/>
          <p:nvPr/>
        </p:nvSpPr>
        <p:spPr>
          <a:xfrm>
            <a:off x="15938227" y="5571525"/>
            <a:ext cx="8433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latin typeface="IBM Plex Sans Medium"/>
                <a:ea typeface="IBM Plex Sans Medium"/>
                <a:cs typeface="IBM Plex Sans Medium"/>
                <a:sym typeface="IBM Plex Sans Medium"/>
              </a:rPr>
              <a:t>Social</a:t>
            </a:r>
            <a:endParaRPr sz="1650">
              <a:latin typeface="IBM Plex Sans Medium"/>
              <a:ea typeface="IBM Plex Sans Medium"/>
              <a:cs typeface="IBM Plex Sans Medium"/>
              <a:sym typeface="IBM Plex Sans Medium"/>
            </a:endParaRPr>
          </a:p>
        </p:txBody>
      </p:sp>
      <p:sp>
        <p:nvSpPr>
          <p:cNvPr id="62" name="Google Shape;62;p7"/>
          <p:cNvSpPr txBox="1"/>
          <p:nvPr/>
        </p:nvSpPr>
        <p:spPr>
          <a:xfrm>
            <a:off x="457200" y="8543775"/>
            <a:ext cx="88005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650">
                <a:solidFill>
                  <a:srgbClr val="1B57FD"/>
                </a:solidFill>
                <a:latin typeface="IBM Plex Sans Medium"/>
                <a:ea typeface="IBM Plex Sans Medium"/>
                <a:cs typeface="IBM Plex Sans Medium"/>
                <a:sym typeface="IBM Plex Sans Medium"/>
              </a:rPr>
              <a:t>Copiar e colar os ícones na página pretendida, ajustar o tamanho proporcionalmente</a:t>
            </a:r>
            <a:endParaRPr sz="1650">
              <a:solidFill>
                <a:srgbClr val="1B57FD"/>
              </a:solidFill>
              <a:latin typeface="IBM Plex Sans Medium"/>
              <a:ea typeface="IBM Plex Sans Medium"/>
              <a:cs typeface="IBM Plex Sans Medium"/>
              <a:sym typeface="IBM Plex Sans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 - Título + texto 1 coluna 2">
  <p:cSld name="CUSTOM_1_1_1_1_3_1_2">
    <p:bg>
      <p:bgPr>
        <a:solidFill>
          <a:srgbClr val="FFFFFF"/>
        </a:solidFill>
      </p:bgPr>
    </p:bg>
    <p:spTree>
      <p:nvGrpSpPr>
        <p:cNvPr id="607" name="Shape 607"/>
        <p:cNvGrpSpPr/>
        <p:nvPr/>
      </p:nvGrpSpPr>
      <p:grpSpPr>
        <a:xfrm>
          <a:off x="0" y="0"/>
          <a:ext cx="0" cy="0"/>
          <a:chOff x="0" y="0"/>
          <a:chExt cx="0" cy="0"/>
        </a:xfrm>
      </p:grpSpPr>
      <p:sp>
        <p:nvSpPr>
          <p:cNvPr id="608" name="Google Shape;608;p6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09" name="Google Shape;609;p6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10" name="Google Shape;610;p6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11" name="Google Shape;611;p6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12" name="Google Shape;612;p61"/>
          <p:cNvSpPr txBox="1"/>
          <p:nvPr>
            <p:ph type="ctrTitle"/>
          </p:nvPr>
        </p:nvSpPr>
        <p:spPr>
          <a:xfrm>
            <a:off x="212875" y="2001025"/>
            <a:ext cx="77877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13" name="Google Shape;613;p61"/>
          <p:cNvSpPr txBox="1"/>
          <p:nvPr>
            <p:ph idx="3" type="subTitle"/>
          </p:nvPr>
        </p:nvSpPr>
        <p:spPr>
          <a:xfrm>
            <a:off x="9056775" y="2106075"/>
            <a:ext cx="87741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614" name="Google Shape;614;p61"/>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15" name="Google Shape;615;p6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 - Título + texto 2 colunas">
  <p:cSld name="CUSTOM_1_1_1_1_3_1_1">
    <p:bg>
      <p:bgPr>
        <a:solidFill>
          <a:srgbClr val="FFFFFF"/>
        </a:solidFill>
      </p:bgPr>
    </p:bg>
    <p:spTree>
      <p:nvGrpSpPr>
        <p:cNvPr id="616" name="Shape 616"/>
        <p:cNvGrpSpPr/>
        <p:nvPr/>
      </p:nvGrpSpPr>
      <p:grpSpPr>
        <a:xfrm>
          <a:off x="0" y="0"/>
          <a:ext cx="0" cy="0"/>
          <a:chOff x="0" y="0"/>
          <a:chExt cx="0" cy="0"/>
        </a:xfrm>
      </p:grpSpPr>
      <p:sp>
        <p:nvSpPr>
          <p:cNvPr id="617" name="Google Shape;617;p6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18" name="Google Shape;618;p6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19" name="Google Shape;619;p6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20" name="Google Shape;620;p6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21" name="Google Shape;621;p62"/>
          <p:cNvSpPr txBox="1"/>
          <p:nvPr>
            <p:ph type="ctrTitle"/>
          </p:nvPr>
        </p:nvSpPr>
        <p:spPr>
          <a:xfrm>
            <a:off x="212875" y="2001025"/>
            <a:ext cx="100746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22" name="Google Shape;622;p62"/>
          <p:cNvSpPr txBox="1"/>
          <p:nvPr>
            <p:ph idx="3" type="subTitle"/>
          </p:nvPr>
        </p:nvSpPr>
        <p:spPr>
          <a:xfrm>
            <a:off x="11580875" y="2106075"/>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623" name="Google Shape;623;p62"/>
          <p:cNvSpPr txBox="1"/>
          <p:nvPr>
            <p:ph idx="4" type="subTitle"/>
          </p:nvPr>
        </p:nvSpPr>
        <p:spPr>
          <a:xfrm>
            <a:off x="11580875" y="5322140"/>
            <a:ext cx="62499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624" name="Google Shape;624;p62"/>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25" name="Google Shape;625;p6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 - Título + texto 2 colunas 2">
  <p:cSld name="CUSTOM_1_1_1_1_3_1_1_1">
    <p:bg>
      <p:bgPr>
        <a:solidFill>
          <a:srgbClr val="FFFFFF"/>
        </a:solidFill>
      </p:bgPr>
    </p:bg>
    <p:spTree>
      <p:nvGrpSpPr>
        <p:cNvPr id="626" name="Shape 626"/>
        <p:cNvGrpSpPr/>
        <p:nvPr/>
      </p:nvGrpSpPr>
      <p:grpSpPr>
        <a:xfrm>
          <a:off x="0" y="0"/>
          <a:ext cx="0" cy="0"/>
          <a:chOff x="0" y="0"/>
          <a:chExt cx="0" cy="0"/>
        </a:xfrm>
      </p:grpSpPr>
      <p:sp>
        <p:nvSpPr>
          <p:cNvPr id="627" name="Google Shape;627;p6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28" name="Google Shape;628;p6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29" name="Google Shape;629;p6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30" name="Google Shape;630;p6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31" name="Google Shape;631;p63"/>
          <p:cNvSpPr txBox="1"/>
          <p:nvPr>
            <p:ph type="ctrTitle"/>
          </p:nvPr>
        </p:nvSpPr>
        <p:spPr>
          <a:xfrm>
            <a:off x="212875" y="2001025"/>
            <a:ext cx="77877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32" name="Google Shape;632;p63"/>
          <p:cNvSpPr txBox="1"/>
          <p:nvPr>
            <p:ph idx="3" type="subTitle"/>
          </p:nvPr>
        </p:nvSpPr>
        <p:spPr>
          <a:xfrm>
            <a:off x="9065125" y="2106075"/>
            <a:ext cx="87657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633" name="Google Shape;633;p63"/>
          <p:cNvSpPr txBox="1"/>
          <p:nvPr>
            <p:ph idx="4" type="subTitle"/>
          </p:nvPr>
        </p:nvSpPr>
        <p:spPr>
          <a:xfrm>
            <a:off x="9065125" y="5322150"/>
            <a:ext cx="8765700" cy="27192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634" name="Google Shape;634;p63"/>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35" name="Google Shape;635;p6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 - Título + imagem vertical + tabela">
  <p:cSld name="CUSTOM_1_1_1_1_2">
    <p:bg>
      <p:bgPr>
        <a:solidFill>
          <a:srgbClr val="FFFFFF"/>
        </a:solidFill>
      </p:bgPr>
    </p:bg>
    <p:spTree>
      <p:nvGrpSpPr>
        <p:cNvPr id="636" name="Shape 636"/>
        <p:cNvGrpSpPr/>
        <p:nvPr/>
      </p:nvGrpSpPr>
      <p:grpSpPr>
        <a:xfrm>
          <a:off x="0" y="0"/>
          <a:ext cx="0" cy="0"/>
          <a:chOff x="0" y="0"/>
          <a:chExt cx="0" cy="0"/>
        </a:xfrm>
      </p:grpSpPr>
      <p:sp>
        <p:nvSpPr>
          <p:cNvPr id="637" name="Google Shape;637;p64"/>
          <p:cNvSpPr/>
          <p:nvPr>
            <p:ph idx="2" type="pic"/>
          </p:nvPr>
        </p:nvSpPr>
        <p:spPr>
          <a:xfrm>
            <a:off x="4228900" y="3657375"/>
            <a:ext cx="4801500" cy="5333700"/>
          </a:xfrm>
          <a:prstGeom prst="rect">
            <a:avLst/>
          </a:prstGeom>
          <a:noFill/>
          <a:ln>
            <a:noFill/>
          </a:ln>
        </p:spPr>
      </p:sp>
      <p:sp>
        <p:nvSpPr>
          <p:cNvPr id="638" name="Google Shape;638;p6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39" name="Google Shape;639;p6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40" name="Google Shape;640;p6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41" name="Google Shape;641;p64"/>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42" name="Google Shape;642;p64"/>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43" name="Google Shape;643;p64"/>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44" name="Google Shape;644;p6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 - Título + imagem horizontal + tabela">
  <p:cSld name="CUSTOM_1_1_1_1_2_2">
    <p:bg>
      <p:bgPr>
        <a:solidFill>
          <a:srgbClr val="FFFFFF"/>
        </a:solidFill>
      </p:bgPr>
    </p:bg>
    <p:spTree>
      <p:nvGrpSpPr>
        <p:cNvPr id="645" name="Shape 645"/>
        <p:cNvGrpSpPr/>
        <p:nvPr/>
      </p:nvGrpSpPr>
      <p:grpSpPr>
        <a:xfrm>
          <a:off x="0" y="0"/>
          <a:ext cx="0" cy="0"/>
          <a:chOff x="0" y="0"/>
          <a:chExt cx="0" cy="0"/>
        </a:xfrm>
      </p:grpSpPr>
      <p:sp>
        <p:nvSpPr>
          <p:cNvPr id="646" name="Google Shape;646;p65"/>
          <p:cNvSpPr/>
          <p:nvPr>
            <p:ph idx="2" type="pic"/>
          </p:nvPr>
        </p:nvSpPr>
        <p:spPr>
          <a:xfrm>
            <a:off x="2971650" y="4724100"/>
            <a:ext cx="6058800" cy="4266900"/>
          </a:xfrm>
          <a:prstGeom prst="rect">
            <a:avLst/>
          </a:prstGeom>
          <a:noFill/>
          <a:ln>
            <a:noFill/>
          </a:ln>
        </p:spPr>
      </p:sp>
      <p:sp>
        <p:nvSpPr>
          <p:cNvPr id="647" name="Google Shape;647;p6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48" name="Google Shape;648;p6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49" name="Google Shape;649;p6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50" name="Google Shape;650;p65"/>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51" name="Google Shape;651;p65"/>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52" name="Google Shape;652;p65"/>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53" name="Google Shape;653;p6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 - Título + tabela">
  <p:cSld name="CUSTOM_1_1_1_1_2_2_1">
    <p:bg>
      <p:bgPr>
        <a:solidFill>
          <a:srgbClr val="FFFFFF"/>
        </a:solidFill>
      </p:bgPr>
    </p:bg>
    <p:spTree>
      <p:nvGrpSpPr>
        <p:cNvPr id="654" name="Shape 654"/>
        <p:cNvGrpSpPr/>
        <p:nvPr/>
      </p:nvGrpSpPr>
      <p:grpSpPr>
        <a:xfrm>
          <a:off x="0" y="0"/>
          <a:ext cx="0" cy="0"/>
          <a:chOff x="0" y="0"/>
          <a:chExt cx="0" cy="0"/>
        </a:xfrm>
      </p:grpSpPr>
      <p:sp>
        <p:nvSpPr>
          <p:cNvPr id="655" name="Google Shape;655;p6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56" name="Google Shape;656;p6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57" name="Google Shape;657;p6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58" name="Google Shape;658;p6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59" name="Google Shape;659;p66"/>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60" name="Google Shape;660;p66"/>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61" name="Google Shape;661;p6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 - Título + subtítulo + imagem horizontal">
  <p:cSld name="CUSTOM_1_1_1_1_2_1">
    <p:bg>
      <p:bgPr>
        <a:solidFill>
          <a:srgbClr val="FFFFFF"/>
        </a:solidFill>
      </p:bgPr>
    </p:bg>
    <p:spTree>
      <p:nvGrpSpPr>
        <p:cNvPr id="662" name="Shape 662"/>
        <p:cNvGrpSpPr/>
        <p:nvPr/>
      </p:nvGrpSpPr>
      <p:grpSpPr>
        <a:xfrm>
          <a:off x="0" y="0"/>
          <a:ext cx="0" cy="0"/>
          <a:chOff x="0" y="0"/>
          <a:chExt cx="0" cy="0"/>
        </a:xfrm>
      </p:grpSpPr>
      <p:sp>
        <p:nvSpPr>
          <p:cNvPr id="663" name="Google Shape;663;p67"/>
          <p:cNvSpPr/>
          <p:nvPr>
            <p:ph idx="2" type="pic"/>
          </p:nvPr>
        </p:nvSpPr>
        <p:spPr>
          <a:xfrm>
            <a:off x="9257825" y="3657375"/>
            <a:ext cx="8574000" cy="5333700"/>
          </a:xfrm>
          <a:prstGeom prst="rect">
            <a:avLst/>
          </a:prstGeom>
          <a:noFill/>
          <a:ln>
            <a:noFill/>
          </a:ln>
        </p:spPr>
      </p:sp>
      <p:sp>
        <p:nvSpPr>
          <p:cNvPr id="664" name="Google Shape;664;p6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65" name="Google Shape;665;p6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66" name="Google Shape;666;p6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67" name="Google Shape;667;p67"/>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68" name="Google Shape;668;p67"/>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69" name="Google Shape;669;p67"/>
          <p:cNvSpPr txBox="1"/>
          <p:nvPr>
            <p:ph idx="4" type="ctrTitle"/>
          </p:nvPr>
        </p:nvSpPr>
        <p:spPr>
          <a:xfrm>
            <a:off x="9042025" y="2102625"/>
            <a:ext cx="8574000" cy="14283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4500"/>
              <a:buFont typeface="IBM Plex Sans"/>
              <a:buNone/>
              <a:defRPr sz="45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70" name="Google Shape;670;p67"/>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71" name="Google Shape;671;p67"/>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 - Título + subtítulo + 2 imagens verticais">
  <p:cSld name="CUSTOM_1_1_1_1_2_1_1">
    <p:bg>
      <p:bgPr>
        <a:solidFill>
          <a:srgbClr val="FFFFFF"/>
        </a:solidFill>
      </p:bgPr>
    </p:bg>
    <p:spTree>
      <p:nvGrpSpPr>
        <p:cNvPr id="672" name="Shape 672"/>
        <p:cNvGrpSpPr/>
        <p:nvPr/>
      </p:nvGrpSpPr>
      <p:grpSpPr>
        <a:xfrm>
          <a:off x="0" y="0"/>
          <a:ext cx="0" cy="0"/>
          <a:chOff x="0" y="0"/>
          <a:chExt cx="0" cy="0"/>
        </a:xfrm>
      </p:grpSpPr>
      <p:sp>
        <p:nvSpPr>
          <p:cNvPr id="673" name="Google Shape;673;p68"/>
          <p:cNvSpPr/>
          <p:nvPr>
            <p:ph idx="2" type="pic"/>
          </p:nvPr>
        </p:nvSpPr>
        <p:spPr>
          <a:xfrm>
            <a:off x="9257825" y="3657375"/>
            <a:ext cx="3771600" cy="5105700"/>
          </a:xfrm>
          <a:prstGeom prst="rect">
            <a:avLst/>
          </a:prstGeom>
          <a:noFill/>
          <a:ln>
            <a:noFill/>
          </a:ln>
        </p:spPr>
      </p:sp>
      <p:sp>
        <p:nvSpPr>
          <p:cNvPr id="674" name="Google Shape;674;p6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75" name="Google Shape;675;p6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76" name="Google Shape;676;p6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77" name="Google Shape;677;p68"/>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78" name="Google Shape;678;p68"/>
          <p:cNvSpPr txBox="1"/>
          <p:nvPr>
            <p:ph type="ctrTitle"/>
          </p:nvPr>
        </p:nvSpPr>
        <p:spPr>
          <a:xfrm>
            <a:off x="212875" y="2001025"/>
            <a:ext cx="8817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9000"/>
              <a:buFont typeface="IBM Plex Sans"/>
              <a:buNone/>
              <a:defRPr sz="9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79" name="Google Shape;679;p68"/>
          <p:cNvSpPr txBox="1"/>
          <p:nvPr>
            <p:ph idx="4" type="ctrTitle"/>
          </p:nvPr>
        </p:nvSpPr>
        <p:spPr>
          <a:xfrm>
            <a:off x="9041925" y="2097775"/>
            <a:ext cx="8574000" cy="14283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4500"/>
              <a:buFont typeface="IBM Plex Sans"/>
              <a:buNone/>
              <a:defRPr sz="45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680" name="Google Shape;680;p68"/>
          <p:cNvSpPr/>
          <p:nvPr>
            <p:ph idx="5" type="pic"/>
          </p:nvPr>
        </p:nvSpPr>
        <p:spPr>
          <a:xfrm>
            <a:off x="14059025" y="3657375"/>
            <a:ext cx="3771600" cy="5105700"/>
          </a:xfrm>
          <a:prstGeom prst="rect">
            <a:avLst/>
          </a:prstGeom>
          <a:noFill/>
          <a:ln>
            <a:noFill/>
          </a:ln>
        </p:spPr>
      </p:sp>
      <p:sp>
        <p:nvSpPr>
          <p:cNvPr id="681" name="Google Shape;681;p68"/>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82" name="Google Shape;682;p6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 - Texto 2 colunas + imagem horizontal">
  <p:cSld name="CUSTOM_1_1_1_1_1">
    <p:bg>
      <p:bgPr>
        <a:solidFill>
          <a:srgbClr val="FFFFFF"/>
        </a:solidFill>
      </p:bgPr>
    </p:bg>
    <p:spTree>
      <p:nvGrpSpPr>
        <p:cNvPr id="683" name="Shape 683"/>
        <p:cNvGrpSpPr/>
        <p:nvPr/>
      </p:nvGrpSpPr>
      <p:grpSpPr>
        <a:xfrm>
          <a:off x="0" y="0"/>
          <a:ext cx="0" cy="0"/>
          <a:chOff x="0" y="0"/>
          <a:chExt cx="0" cy="0"/>
        </a:xfrm>
      </p:grpSpPr>
      <p:sp>
        <p:nvSpPr>
          <p:cNvPr id="684" name="Google Shape;684;p69"/>
          <p:cNvSpPr/>
          <p:nvPr>
            <p:ph idx="2" type="pic"/>
          </p:nvPr>
        </p:nvSpPr>
        <p:spPr>
          <a:xfrm>
            <a:off x="4228900" y="5790822"/>
            <a:ext cx="4799400" cy="3200100"/>
          </a:xfrm>
          <a:prstGeom prst="rect">
            <a:avLst/>
          </a:prstGeom>
          <a:noFill/>
          <a:ln>
            <a:noFill/>
          </a:ln>
        </p:spPr>
      </p:sp>
      <p:sp>
        <p:nvSpPr>
          <p:cNvPr id="685" name="Google Shape;685;p6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86" name="Google Shape;686;p6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87" name="Google Shape;687;p6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88" name="Google Shape;688;p69"/>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89" name="Google Shape;689;p69"/>
          <p:cNvSpPr txBox="1"/>
          <p:nvPr>
            <p:ph idx="4" type="subTitle"/>
          </p:nvPr>
        </p:nvSpPr>
        <p:spPr>
          <a:xfrm>
            <a:off x="265975" y="2118250"/>
            <a:ext cx="8764200" cy="47394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690" name="Google Shape;690;p69"/>
          <p:cNvSpPr txBox="1"/>
          <p:nvPr>
            <p:ph idx="5" type="subTitle"/>
          </p:nvPr>
        </p:nvSpPr>
        <p:spPr>
          <a:xfrm>
            <a:off x="9054500" y="2118250"/>
            <a:ext cx="87642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691" name="Google Shape;691;p69"/>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92" name="Google Shape;692;p6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 - Texto 1 coluna + imagem horizontal">
  <p:cSld name="CUSTOM_1_1_1_1_1_3">
    <p:bg>
      <p:bgPr>
        <a:solidFill>
          <a:srgbClr val="FFFFFF"/>
        </a:solidFill>
      </p:bgPr>
    </p:bg>
    <p:spTree>
      <p:nvGrpSpPr>
        <p:cNvPr id="693" name="Shape 693"/>
        <p:cNvGrpSpPr/>
        <p:nvPr/>
      </p:nvGrpSpPr>
      <p:grpSpPr>
        <a:xfrm>
          <a:off x="0" y="0"/>
          <a:ext cx="0" cy="0"/>
          <a:chOff x="0" y="0"/>
          <a:chExt cx="0" cy="0"/>
        </a:xfrm>
      </p:grpSpPr>
      <p:sp>
        <p:nvSpPr>
          <p:cNvPr id="694" name="Google Shape;694;p70"/>
          <p:cNvSpPr/>
          <p:nvPr>
            <p:ph idx="2" type="pic"/>
          </p:nvPr>
        </p:nvSpPr>
        <p:spPr>
          <a:xfrm>
            <a:off x="6743350" y="2362725"/>
            <a:ext cx="11085600" cy="6400200"/>
          </a:xfrm>
          <a:prstGeom prst="rect">
            <a:avLst/>
          </a:prstGeom>
          <a:noFill/>
          <a:ln>
            <a:noFill/>
          </a:ln>
        </p:spPr>
      </p:sp>
      <p:sp>
        <p:nvSpPr>
          <p:cNvPr id="695" name="Google Shape;695;p7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696" name="Google Shape;696;p7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697" name="Google Shape;697;p7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698" name="Google Shape;698;p70"/>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699" name="Google Shape;699;p70"/>
          <p:cNvSpPr txBox="1"/>
          <p:nvPr>
            <p:ph idx="4" type="subTitle"/>
          </p:nvPr>
        </p:nvSpPr>
        <p:spPr>
          <a:xfrm>
            <a:off x="265975" y="2118250"/>
            <a:ext cx="5220300" cy="66447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00" name="Google Shape;700;p70"/>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01" name="Google Shape;701;p7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 Capa com imagem vertical">
  <p:cSld name="TITLE_1">
    <p:bg>
      <p:bgPr>
        <a:solidFill>
          <a:srgbClr val="1B57FD"/>
        </a:solidFill>
      </p:bgPr>
    </p:bg>
    <p:spTree>
      <p:nvGrpSpPr>
        <p:cNvPr id="63" name="Shape 63"/>
        <p:cNvGrpSpPr/>
        <p:nvPr/>
      </p:nvGrpSpPr>
      <p:grpSpPr>
        <a:xfrm>
          <a:off x="0" y="0"/>
          <a:ext cx="0" cy="0"/>
          <a:chOff x="0" y="0"/>
          <a:chExt cx="0" cy="0"/>
        </a:xfrm>
      </p:grpSpPr>
      <p:sp>
        <p:nvSpPr>
          <p:cNvPr id="64" name="Google Shape;64;p8"/>
          <p:cNvSpPr/>
          <p:nvPr>
            <p:ph idx="2" type="pic"/>
          </p:nvPr>
        </p:nvSpPr>
        <p:spPr>
          <a:xfrm>
            <a:off x="12801875" y="1296000"/>
            <a:ext cx="5048400" cy="7467300"/>
          </a:xfrm>
          <a:prstGeom prst="rect">
            <a:avLst/>
          </a:prstGeom>
          <a:noFill/>
          <a:ln>
            <a:noFill/>
          </a:ln>
        </p:spPr>
      </p:sp>
      <p:cxnSp>
        <p:nvCxnSpPr>
          <p:cNvPr id="65" name="Google Shape;65;p8"/>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66" name="Google Shape;66;p8"/>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chemeClr val="lt1"/>
              </a:buClr>
              <a:buSzPts val="13000"/>
              <a:buFont typeface="IBM Plex Sans"/>
              <a:buNone/>
              <a:defRPr sz="13000">
                <a:solidFill>
                  <a:schemeClr val="lt1"/>
                </a:solidFill>
                <a:latin typeface="IBM Plex Sans"/>
                <a:ea typeface="IBM Plex Sans"/>
                <a:cs typeface="IBM Plex Sans"/>
                <a:sym typeface="IBM Plex Sans"/>
              </a:defRPr>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pic>
        <p:nvPicPr>
          <p:cNvPr id="67" name="Google Shape;67;p8"/>
          <p:cNvPicPr preferRelativeResize="0"/>
          <p:nvPr/>
        </p:nvPicPr>
        <p:blipFill>
          <a:blip r:embed="rId2">
            <a:alphaModFix/>
          </a:blip>
          <a:stretch>
            <a:fillRect/>
          </a:stretch>
        </p:blipFill>
        <p:spPr>
          <a:xfrm>
            <a:off x="457200" y="9237875"/>
            <a:ext cx="2985100" cy="591925"/>
          </a:xfrm>
          <a:prstGeom prst="rect">
            <a:avLst/>
          </a:prstGeom>
          <a:noFill/>
          <a:ln>
            <a:noFill/>
          </a:ln>
        </p:spPr>
      </p:pic>
      <p:sp>
        <p:nvSpPr>
          <p:cNvPr id="68" name="Google Shape;68;p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 - Título + texto 1 coluna + imagem horizontal 1">
  <p:cSld name="CUSTOM_1_1_1_1_1_3_2">
    <p:bg>
      <p:bgPr>
        <a:solidFill>
          <a:srgbClr val="FFFFFF"/>
        </a:solidFill>
      </p:bgPr>
    </p:bg>
    <p:spTree>
      <p:nvGrpSpPr>
        <p:cNvPr id="702" name="Shape 702"/>
        <p:cNvGrpSpPr/>
        <p:nvPr/>
      </p:nvGrpSpPr>
      <p:grpSpPr>
        <a:xfrm>
          <a:off x="0" y="0"/>
          <a:ext cx="0" cy="0"/>
          <a:chOff x="0" y="0"/>
          <a:chExt cx="0" cy="0"/>
        </a:xfrm>
      </p:grpSpPr>
      <p:sp>
        <p:nvSpPr>
          <p:cNvPr id="703" name="Google Shape;703;p71"/>
          <p:cNvSpPr/>
          <p:nvPr>
            <p:ph idx="2" type="pic"/>
          </p:nvPr>
        </p:nvSpPr>
        <p:spPr>
          <a:xfrm>
            <a:off x="6743350" y="2362725"/>
            <a:ext cx="11085600" cy="6400200"/>
          </a:xfrm>
          <a:prstGeom prst="rect">
            <a:avLst/>
          </a:prstGeom>
          <a:noFill/>
          <a:ln>
            <a:noFill/>
          </a:ln>
        </p:spPr>
      </p:sp>
      <p:sp>
        <p:nvSpPr>
          <p:cNvPr id="704" name="Google Shape;704;p7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05" name="Google Shape;705;p7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06" name="Google Shape;706;p7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07" name="Google Shape;707;p71"/>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08" name="Google Shape;708;p71"/>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09" name="Google Shape;709;p71"/>
          <p:cNvSpPr txBox="1"/>
          <p:nvPr>
            <p:ph idx="5" type="subTitle"/>
          </p:nvPr>
        </p:nvSpPr>
        <p:spPr>
          <a:xfrm>
            <a:off x="273725" y="4245774"/>
            <a:ext cx="5224500" cy="47451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10" name="Google Shape;710;p71"/>
          <p:cNvSpPr txBox="1"/>
          <p:nvPr>
            <p:ph type="ctrTitle"/>
          </p:nvPr>
        </p:nvSpPr>
        <p:spPr>
          <a:xfrm>
            <a:off x="225035" y="2062634"/>
            <a:ext cx="6303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711" name="Google Shape;711;p7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 - Título + texto 1 coluna + 3 imagens verticais">
  <p:cSld name="CUSTOM_1_1_1_1_1_3_1">
    <p:bg>
      <p:bgPr>
        <a:solidFill>
          <a:srgbClr val="FFFFFF"/>
        </a:solidFill>
      </p:bgPr>
    </p:bg>
    <p:spTree>
      <p:nvGrpSpPr>
        <p:cNvPr id="712" name="Shape 712"/>
        <p:cNvGrpSpPr/>
        <p:nvPr/>
      </p:nvGrpSpPr>
      <p:grpSpPr>
        <a:xfrm>
          <a:off x="0" y="0"/>
          <a:ext cx="0" cy="0"/>
          <a:chOff x="0" y="0"/>
          <a:chExt cx="0" cy="0"/>
        </a:xfrm>
      </p:grpSpPr>
      <p:sp>
        <p:nvSpPr>
          <p:cNvPr id="713" name="Google Shape;713;p72"/>
          <p:cNvSpPr/>
          <p:nvPr>
            <p:ph idx="2" type="pic"/>
          </p:nvPr>
        </p:nvSpPr>
        <p:spPr>
          <a:xfrm>
            <a:off x="6743350" y="2362800"/>
            <a:ext cx="3543900" cy="6628200"/>
          </a:xfrm>
          <a:prstGeom prst="rect">
            <a:avLst/>
          </a:prstGeom>
          <a:noFill/>
          <a:ln>
            <a:noFill/>
          </a:ln>
        </p:spPr>
      </p:sp>
      <p:sp>
        <p:nvSpPr>
          <p:cNvPr id="714" name="Google Shape;714;p7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15" name="Google Shape;715;p7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16" name="Google Shape;716;p7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17" name="Google Shape;717;p72"/>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18" name="Google Shape;718;p72"/>
          <p:cNvSpPr txBox="1"/>
          <p:nvPr>
            <p:ph idx="4" type="subTitle"/>
          </p:nvPr>
        </p:nvSpPr>
        <p:spPr>
          <a:xfrm>
            <a:off x="273725" y="4245774"/>
            <a:ext cx="5224500" cy="47451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19" name="Google Shape;719;p72"/>
          <p:cNvSpPr/>
          <p:nvPr>
            <p:ph idx="5" type="pic"/>
          </p:nvPr>
        </p:nvSpPr>
        <p:spPr>
          <a:xfrm>
            <a:off x="14286750" y="2362800"/>
            <a:ext cx="3543900" cy="6628200"/>
          </a:xfrm>
          <a:prstGeom prst="rect">
            <a:avLst/>
          </a:prstGeom>
          <a:noFill/>
          <a:ln>
            <a:noFill/>
          </a:ln>
        </p:spPr>
      </p:sp>
      <p:sp>
        <p:nvSpPr>
          <p:cNvPr id="720" name="Google Shape;720;p72"/>
          <p:cNvSpPr/>
          <p:nvPr>
            <p:ph idx="6" type="pic"/>
          </p:nvPr>
        </p:nvSpPr>
        <p:spPr>
          <a:xfrm>
            <a:off x="10515050" y="2362800"/>
            <a:ext cx="3543900" cy="6628200"/>
          </a:xfrm>
          <a:prstGeom prst="rect">
            <a:avLst/>
          </a:prstGeom>
          <a:noFill/>
          <a:ln>
            <a:noFill/>
          </a:ln>
        </p:spPr>
      </p:sp>
      <p:sp>
        <p:nvSpPr>
          <p:cNvPr id="721" name="Google Shape;721;p72"/>
          <p:cNvSpPr txBox="1"/>
          <p:nvPr>
            <p:ph type="ctrTitle"/>
          </p:nvPr>
        </p:nvSpPr>
        <p:spPr>
          <a:xfrm>
            <a:off x="225035" y="2293665"/>
            <a:ext cx="6303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722" name="Google Shape;722;p72"/>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23" name="Google Shape;723;p7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 - Título + texto 1 coluna + 2 imagens verticais ">
  <p:cSld name="CUSTOM_1_1_1_1_1_3_1_2">
    <p:bg>
      <p:bgPr>
        <a:solidFill>
          <a:srgbClr val="FFFFFF"/>
        </a:solidFill>
      </p:bgPr>
    </p:bg>
    <p:spTree>
      <p:nvGrpSpPr>
        <p:cNvPr id="724" name="Shape 724"/>
        <p:cNvGrpSpPr/>
        <p:nvPr/>
      </p:nvGrpSpPr>
      <p:grpSpPr>
        <a:xfrm>
          <a:off x="0" y="0"/>
          <a:ext cx="0" cy="0"/>
          <a:chOff x="0" y="0"/>
          <a:chExt cx="0" cy="0"/>
        </a:xfrm>
      </p:grpSpPr>
      <p:sp>
        <p:nvSpPr>
          <p:cNvPr id="725" name="Google Shape;725;p7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26" name="Google Shape;726;p7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27" name="Google Shape;727;p7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28" name="Google Shape;728;p7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29" name="Google Shape;729;p73"/>
          <p:cNvSpPr txBox="1"/>
          <p:nvPr>
            <p:ph idx="3" type="subTitle"/>
          </p:nvPr>
        </p:nvSpPr>
        <p:spPr>
          <a:xfrm>
            <a:off x="273725" y="4245774"/>
            <a:ext cx="5224500" cy="47451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30" name="Google Shape;730;p73"/>
          <p:cNvSpPr/>
          <p:nvPr>
            <p:ph idx="4" type="pic"/>
          </p:nvPr>
        </p:nvSpPr>
        <p:spPr>
          <a:xfrm>
            <a:off x="14286750" y="2362800"/>
            <a:ext cx="3543900" cy="6628200"/>
          </a:xfrm>
          <a:prstGeom prst="rect">
            <a:avLst/>
          </a:prstGeom>
          <a:noFill/>
          <a:ln>
            <a:noFill/>
          </a:ln>
        </p:spPr>
      </p:sp>
      <p:sp>
        <p:nvSpPr>
          <p:cNvPr id="731" name="Google Shape;731;p73"/>
          <p:cNvSpPr/>
          <p:nvPr>
            <p:ph idx="5" type="pic"/>
          </p:nvPr>
        </p:nvSpPr>
        <p:spPr>
          <a:xfrm>
            <a:off x="10515050" y="2362800"/>
            <a:ext cx="3543900" cy="6628200"/>
          </a:xfrm>
          <a:prstGeom prst="rect">
            <a:avLst/>
          </a:prstGeom>
          <a:noFill/>
          <a:ln>
            <a:noFill/>
          </a:ln>
        </p:spPr>
      </p:sp>
      <p:sp>
        <p:nvSpPr>
          <p:cNvPr id="732" name="Google Shape;732;p73"/>
          <p:cNvSpPr txBox="1"/>
          <p:nvPr>
            <p:ph type="ctrTitle"/>
          </p:nvPr>
        </p:nvSpPr>
        <p:spPr>
          <a:xfrm>
            <a:off x="225035" y="2293665"/>
            <a:ext cx="6303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733" name="Google Shape;733;p73"/>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34" name="Google Shape;734;p7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 - Título + texto 1 coluna + 1 imagem vertical">
  <p:cSld name="CUSTOM_1_1_1_1_1_3_1_2_1">
    <p:bg>
      <p:bgPr>
        <a:solidFill>
          <a:srgbClr val="FFFFFF"/>
        </a:solidFill>
      </p:bgPr>
    </p:bg>
    <p:spTree>
      <p:nvGrpSpPr>
        <p:cNvPr id="735" name="Shape 735"/>
        <p:cNvGrpSpPr/>
        <p:nvPr/>
      </p:nvGrpSpPr>
      <p:grpSpPr>
        <a:xfrm>
          <a:off x="0" y="0"/>
          <a:ext cx="0" cy="0"/>
          <a:chOff x="0" y="0"/>
          <a:chExt cx="0" cy="0"/>
        </a:xfrm>
      </p:grpSpPr>
      <p:sp>
        <p:nvSpPr>
          <p:cNvPr id="736" name="Google Shape;736;p74"/>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37" name="Google Shape;737;p74"/>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38" name="Google Shape;738;p7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39" name="Google Shape;739;p7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40" name="Google Shape;740;p74"/>
          <p:cNvSpPr txBox="1"/>
          <p:nvPr>
            <p:ph idx="3" type="subTitle"/>
          </p:nvPr>
        </p:nvSpPr>
        <p:spPr>
          <a:xfrm>
            <a:off x="273725" y="4245775"/>
            <a:ext cx="7499100" cy="47451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000"/>
              <a:buFont typeface="IBM Plex Sans"/>
              <a:buNone/>
              <a:defRPr sz="200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41" name="Google Shape;741;p74"/>
          <p:cNvSpPr/>
          <p:nvPr>
            <p:ph idx="4" type="pic"/>
          </p:nvPr>
        </p:nvSpPr>
        <p:spPr>
          <a:xfrm>
            <a:off x="14059100" y="2362800"/>
            <a:ext cx="3771600" cy="6628200"/>
          </a:xfrm>
          <a:prstGeom prst="rect">
            <a:avLst/>
          </a:prstGeom>
          <a:noFill/>
          <a:ln>
            <a:noFill/>
          </a:ln>
        </p:spPr>
      </p:sp>
      <p:sp>
        <p:nvSpPr>
          <p:cNvPr id="742" name="Google Shape;742;p74"/>
          <p:cNvSpPr txBox="1"/>
          <p:nvPr>
            <p:ph type="ctrTitle"/>
          </p:nvPr>
        </p:nvSpPr>
        <p:spPr>
          <a:xfrm>
            <a:off x="225019" y="2293675"/>
            <a:ext cx="100623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743" name="Google Shape;743;p74"/>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44" name="Google Shape;744;p7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 - Título + texto 1 coluna + imagem horizontal + QR Code + link">
  <p:cSld name="CUSTOM_1_1_1_1_1_3_1_1">
    <p:bg>
      <p:bgPr>
        <a:solidFill>
          <a:srgbClr val="FFFFFF"/>
        </a:solidFill>
      </p:bgPr>
    </p:bg>
    <p:spTree>
      <p:nvGrpSpPr>
        <p:cNvPr id="745" name="Shape 745"/>
        <p:cNvGrpSpPr/>
        <p:nvPr/>
      </p:nvGrpSpPr>
      <p:grpSpPr>
        <a:xfrm>
          <a:off x="0" y="0"/>
          <a:ext cx="0" cy="0"/>
          <a:chOff x="0" y="0"/>
          <a:chExt cx="0" cy="0"/>
        </a:xfrm>
      </p:grpSpPr>
      <p:sp>
        <p:nvSpPr>
          <p:cNvPr id="746" name="Google Shape;746;p75"/>
          <p:cNvSpPr txBox="1"/>
          <p:nvPr>
            <p:ph type="ctrTitle"/>
          </p:nvPr>
        </p:nvSpPr>
        <p:spPr>
          <a:xfrm>
            <a:off x="212875" y="2001025"/>
            <a:ext cx="7560000" cy="24951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747" name="Google Shape;747;p75"/>
          <p:cNvSpPr/>
          <p:nvPr>
            <p:ph idx="2" type="pic"/>
          </p:nvPr>
        </p:nvSpPr>
        <p:spPr>
          <a:xfrm>
            <a:off x="9257825" y="2362800"/>
            <a:ext cx="8572800" cy="6400200"/>
          </a:xfrm>
          <a:prstGeom prst="rect">
            <a:avLst/>
          </a:prstGeom>
          <a:noFill/>
          <a:ln>
            <a:noFill/>
          </a:ln>
        </p:spPr>
      </p:sp>
      <p:sp>
        <p:nvSpPr>
          <p:cNvPr id="748" name="Google Shape;748;p75"/>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49" name="Google Shape;749;p75"/>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50" name="Google Shape;750;p75"/>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51" name="Google Shape;751;p75"/>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52" name="Google Shape;752;p75"/>
          <p:cNvSpPr txBox="1"/>
          <p:nvPr>
            <p:ph idx="4" type="subTitle"/>
          </p:nvPr>
        </p:nvSpPr>
        <p:spPr>
          <a:xfrm>
            <a:off x="261575" y="4496175"/>
            <a:ext cx="5224500" cy="21333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53" name="Google Shape;753;p75"/>
          <p:cNvSpPr/>
          <p:nvPr>
            <p:ph idx="5" type="pic"/>
          </p:nvPr>
        </p:nvSpPr>
        <p:spPr>
          <a:xfrm>
            <a:off x="457200" y="6857550"/>
            <a:ext cx="1905300" cy="1905300"/>
          </a:xfrm>
          <a:prstGeom prst="rect">
            <a:avLst/>
          </a:prstGeom>
          <a:noFill/>
          <a:ln>
            <a:noFill/>
          </a:ln>
        </p:spPr>
      </p:sp>
      <p:sp>
        <p:nvSpPr>
          <p:cNvPr id="754" name="Google Shape;754;p75"/>
          <p:cNvSpPr txBox="1"/>
          <p:nvPr>
            <p:ph idx="6" type="ctrTitle"/>
          </p:nvPr>
        </p:nvSpPr>
        <p:spPr>
          <a:xfrm>
            <a:off x="2542827" y="8050885"/>
            <a:ext cx="3972900" cy="786600"/>
          </a:xfrm>
          <a:prstGeom prst="rect">
            <a:avLst/>
          </a:prstGeom>
        </p:spPr>
        <p:txBody>
          <a:bodyPr anchorCtr="0" anchor="t" bIns="182850" lIns="182850" spcFirstLastPara="1" rIns="182850" wrap="square" tIns="182850">
            <a:spAutoFit/>
          </a:bodyPr>
          <a:lstStyle>
            <a:lvl1pPr lvl="0" rtl="0">
              <a:lnSpc>
                <a:spcPct val="100000"/>
              </a:lnSpc>
              <a:spcBef>
                <a:spcPts val="0"/>
              </a:spcBef>
              <a:spcAft>
                <a:spcPts val="0"/>
              </a:spcAft>
              <a:buClr>
                <a:srgbClr val="1B57FD"/>
              </a:buClr>
              <a:buSzPts val="1950"/>
              <a:buFont typeface="IBM Plex Mono"/>
              <a:buNone/>
              <a:defRPr sz="1950">
                <a:solidFill>
                  <a:srgbClr val="1B57FD"/>
                </a:solidFill>
                <a:latin typeface="IBM Plex Mono"/>
                <a:ea typeface="IBM Plex Mono"/>
                <a:cs typeface="IBM Plex Mono"/>
                <a:sym typeface="IBM Plex Mono"/>
              </a:defRPr>
            </a:lvl1pPr>
            <a:lvl2pPr lvl="1" rtl="0" algn="ctr">
              <a:lnSpc>
                <a:spcPct val="100000"/>
              </a:lnSpc>
              <a:spcBef>
                <a:spcPts val="1000"/>
              </a:spcBef>
              <a:spcAft>
                <a:spcPts val="0"/>
              </a:spcAft>
              <a:buClr>
                <a:srgbClr val="000000"/>
              </a:buClr>
              <a:buSzPts val="10400"/>
              <a:buNone/>
              <a:defRPr sz="10400">
                <a:solidFill>
                  <a:srgbClr val="000000"/>
                </a:solidFill>
              </a:defRPr>
            </a:lvl2pPr>
            <a:lvl3pPr lvl="2" rtl="0" algn="ctr">
              <a:lnSpc>
                <a:spcPct val="100000"/>
              </a:lnSpc>
              <a:spcBef>
                <a:spcPts val="0"/>
              </a:spcBef>
              <a:spcAft>
                <a:spcPts val="0"/>
              </a:spcAft>
              <a:buClr>
                <a:srgbClr val="000000"/>
              </a:buClr>
              <a:buSzPts val="10400"/>
              <a:buNone/>
              <a:defRPr sz="10400">
                <a:solidFill>
                  <a:srgbClr val="000000"/>
                </a:solidFill>
              </a:defRPr>
            </a:lvl3pPr>
            <a:lvl4pPr lvl="3" rtl="0" algn="ctr">
              <a:lnSpc>
                <a:spcPct val="100000"/>
              </a:lnSpc>
              <a:spcBef>
                <a:spcPts val="0"/>
              </a:spcBef>
              <a:spcAft>
                <a:spcPts val="0"/>
              </a:spcAft>
              <a:buClr>
                <a:srgbClr val="000000"/>
              </a:buClr>
              <a:buSzPts val="10400"/>
              <a:buNone/>
              <a:defRPr sz="10400">
                <a:solidFill>
                  <a:srgbClr val="000000"/>
                </a:solidFill>
              </a:defRPr>
            </a:lvl4pPr>
            <a:lvl5pPr lvl="4" rtl="0" algn="ctr">
              <a:lnSpc>
                <a:spcPct val="100000"/>
              </a:lnSpc>
              <a:spcBef>
                <a:spcPts val="0"/>
              </a:spcBef>
              <a:spcAft>
                <a:spcPts val="0"/>
              </a:spcAft>
              <a:buClr>
                <a:srgbClr val="000000"/>
              </a:buClr>
              <a:buSzPts val="10400"/>
              <a:buNone/>
              <a:defRPr sz="10400">
                <a:solidFill>
                  <a:srgbClr val="000000"/>
                </a:solidFill>
              </a:defRPr>
            </a:lvl5pPr>
            <a:lvl6pPr lvl="5" rtl="0" algn="ctr">
              <a:lnSpc>
                <a:spcPct val="100000"/>
              </a:lnSpc>
              <a:spcBef>
                <a:spcPts val="0"/>
              </a:spcBef>
              <a:spcAft>
                <a:spcPts val="0"/>
              </a:spcAft>
              <a:buClr>
                <a:srgbClr val="000000"/>
              </a:buClr>
              <a:buSzPts val="10400"/>
              <a:buNone/>
              <a:defRPr sz="10400">
                <a:solidFill>
                  <a:srgbClr val="000000"/>
                </a:solidFill>
              </a:defRPr>
            </a:lvl6pPr>
            <a:lvl7pPr lvl="6" rtl="0" algn="ctr">
              <a:lnSpc>
                <a:spcPct val="100000"/>
              </a:lnSpc>
              <a:spcBef>
                <a:spcPts val="0"/>
              </a:spcBef>
              <a:spcAft>
                <a:spcPts val="0"/>
              </a:spcAft>
              <a:buClr>
                <a:srgbClr val="000000"/>
              </a:buClr>
              <a:buSzPts val="10400"/>
              <a:buNone/>
              <a:defRPr sz="10400">
                <a:solidFill>
                  <a:srgbClr val="000000"/>
                </a:solidFill>
              </a:defRPr>
            </a:lvl7pPr>
            <a:lvl8pPr lvl="7" rtl="0" algn="ctr">
              <a:lnSpc>
                <a:spcPct val="100000"/>
              </a:lnSpc>
              <a:spcBef>
                <a:spcPts val="0"/>
              </a:spcBef>
              <a:spcAft>
                <a:spcPts val="0"/>
              </a:spcAft>
              <a:buClr>
                <a:srgbClr val="000000"/>
              </a:buClr>
              <a:buSzPts val="10400"/>
              <a:buNone/>
              <a:defRPr sz="10400">
                <a:solidFill>
                  <a:srgbClr val="000000"/>
                </a:solidFill>
              </a:defRPr>
            </a:lvl8pPr>
            <a:lvl9pPr lvl="8" rtl="0" algn="ctr">
              <a:lnSpc>
                <a:spcPct val="100000"/>
              </a:lnSpc>
              <a:spcBef>
                <a:spcPts val="0"/>
              </a:spcBef>
              <a:spcAft>
                <a:spcPts val="0"/>
              </a:spcAft>
              <a:buClr>
                <a:srgbClr val="000000"/>
              </a:buClr>
              <a:buSzPts val="10400"/>
              <a:buNone/>
              <a:defRPr sz="10400">
                <a:solidFill>
                  <a:srgbClr val="000000"/>
                </a:solidFill>
              </a:defRPr>
            </a:lvl9pPr>
          </a:lstStyle>
          <a:p/>
        </p:txBody>
      </p:sp>
      <p:sp>
        <p:nvSpPr>
          <p:cNvPr id="755" name="Google Shape;755;p75"/>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56" name="Google Shape;756;p7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 - Texto 2 colunas centrado">
  <p:cSld name="CUSTOM_1_1_1_1_1_2">
    <p:bg>
      <p:bgPr>
        <a:solidFill>
          <a:srgbClr val="FFFFFF"/>
        </a:solidFill>
      </p:bgPr>
    </p:bg>
    <p:spTree>
      <p:nvGrpSpPr>
        <p:cNvPr id="757" name="Shape 757"/>
        <p:cNvGrpSpPr/>
        <p:nvPr/>
      </p:nvGrpSpPr>
      <p:grpSpPr>
        <a:xfrm>
          <a:off x="0" y="0"/>
          <a:ext cx="0" cy="0"/>
          <a:chOff x="0" y="0"/>
          <a:chExt cx="0" cy="0"/>
        </a:xfrm>
      </p:grpSpPr>
      <p:sp>
        <p:nvSpPr>
          <p:cNvPr id="758" name="Google Shape;758;p7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59" name="Google Shape;759;p7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60" name="Google Shape;760;p7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61" name="Google Shape;761;p7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62" name="Google Shape;762;p76"/>
          <p:cNvSpPr txBox="1"/>
          <p:nvPr>
            <p:ph idx="3" type="subTitle"/>
          </p:nvPr>
        </p:nvSpPr>
        <p:spPr>
          <a:xfrm>
            <a:off x="265975" y="2118250"/>
            <a:ext cx="8764200" cy="66447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63" name="Google Shape;763;p76"/>
          <p:cNvSpPr txBox="1"/>
          <p:nvPr>
            <p:ph idx="4" type="subTitle"/>
          </p:nvPr>
        </p:nvSpPr>
        <p:spPr>
          <a:xfrm>
            <a:off x="9054500" y="2118250"/>
            <a:ext cx="87642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64" name="Google Shape;764;p76"/>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65" name="Google Shape;765;p7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 - Texto 2 colunas + imagem vertical">
  <p:cSld name="CUSTOM_1_1_1_1_1_1">
    <p:bg>
      <p:bgPr>
        <a:solidFill>
          <a:srgbClr val="FFFFFF"/>
        </a:solidFill>
      </p:bgPr>
    </p:bg>
    <p:spTree>
      <p:nvGrpSpPr>
        <p:cNvPr id="766" name="Shape 766"/>
        <p:cNvGrpSpPr/>
        <p:nvPr/>
      </p:nvGrpSpPr>
      <p:grpSpPr>
        <a:xfrm>
          <a:off x="0" y="0"/>
          <a:ext cx="0" cy="0"/>
          <a:chOff x="0" y="0"/>
          <a:chExt cx="0" cy="0"/>
        </a:xfrm>
      </p:grpSpPr>
      <p:sp>
        <p:nvSpPr>
          <p:cNvPr id="767" name="Google Shape;767;p77"/>
          <p:cNvSpPr/>
          <p:nvPr>
            <p:ph idx="2" type="pic"/>
          </p:nvPr>
        </p:nvSpPr>
        <p:spPr>
          <a:xfrm>
            <a:off x="13031250" y="2362950"/>
            <a:ext cx="4799700" cy="6400200"/>
          </a:xfrm>
          <a:prstGeom prst="rect">
            <a:avLst/>
          </a:prstGeom>
          <a:noFill/>
          <a:ln>
            <a:noFill/>
          </a:ln>
        </p:spPr>
      </p:sp>
      <p:sp>
        <p:nvSpPr>
          <p:cNvPr id="768" name="Google Shape;768;p7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69" name="Google Shape;769;p7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70" name="Google Shape;770;p7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71" name="Google Shape;771;p77"/>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72" name="Google Shape;772;p77"/>
          <p:cNvSpPr txBox="1"/>
          <p:nvPr>
            <p:ph idx="4" type="subTitle"/>
          </p:nvPr>
        </p:nvSpPr>
        <p:spPr>
          <a:xfrm>
            <a:off x="265975" y="2118250"/>
            <a:ext cx="6249600" cy="66447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73" name="Google Shape;773;p77"/>
          <p:cNvSpPr txBox="1"/>
          <p:nvPr>
            <p:ph idx="5" type="subTitle"/>
          </p:nvPr>
        </p:nvSpPr>
        <p:spPr>
          <a:xfrm>
            <a:off x="6540048" y="2118250"/>
            <a:ext cx="62496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74" name="Google Shape;774;p77"/>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75" name="Google Shape;775;p77"/>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 - Texto 2 colunas esquerda">
  <p:cSld name="CUSTOM_1_1_1_1_1_1_2">
    <p:bg>
      <p:bgPr>
        <a:solidFill>
          <a:srgbClr val="FFFFFF"/>
        </a:solidFill>
      </p:bgPr>
    </p:bg>
    <p:spTree>
      <p:nvGrpSpPr>
        <p:cNvPr id="776" name="Shape 776"/>
        <p:cNvGrpSpPr/>
        <p:nvPr/>
      </p:nvGrpSpPr>
      <p:grpSpPr>
        <a:xfrm>
          <a:off x="0" y="0"/>
          <a:ext cx="0" cy="0"/>
          <a:chOff x="0" y="0"/>
          <a:chExt cx="0" cy="0"/>
        </a:xfrm>
      </p:grpSpPr>
      <p:sp>
        <p:nvSpPr>
          <p:cNvPr id="777" name="Google Shape;777;p7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78" name="Google Shape;778;p7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79" name="Google Shape;779;p7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80" name="Google Shape;780;p78"/>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81" name="Google Shape;781;p78"/>
          <p:cNvSpPr txBox="1"/>
          <p:nvPr>
            <p:ph idx="3" type="subTitle"/>
          </p:nvPr>
        </p:nvSpPr>
        <p:spPr>
          <a:xfrm>
            <a:off x="265975" y="2118250"/>
            <a:ext cx="6249600" cy="66447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82" name="Google Shape;782;p78"/>
          <p:cNvSpPr txBox="1"/>
          <p:nvPr>
            <p:ph idx="4" type="subTitle"/>
          </p:nvPr>
        </p:nvSpPr>
        <p:spPr>
          <a:xfrm>
            <a:off x="6540048" y="2118250"/>
            <a:ext cx="62496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83" name="Google Shape;783;p78"/>
          <p:cNvSpPr txBox="1"/>
          <p:nvPr>
            <p:ph idx="5"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84" name="Google Shape;784;p7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 - Texto 3 colunas + imagem horizontal">
  <p:cSld name="CUSTOM_1_1_1_1_1_1_1">
    <p:bg>
      <p:bgPr>
        <a:solidFill>
          <a:srgbClr val="FFFFFF"/>
        </a:solidFill>
      </p:bgPr>
    </p:bg>
    <p:spTree>
      <p:nvGrpSpPr>
        <p:cNvPr id="785" name="Shape 785"/>
        <p:cNvGrpSpPr/>
        <p:nvPr/>
      </p:nvGrpSpPr>
      <p:grpSpPr>
        <a:xfrm>
          <a:off x="0" y="0"/>
          <a:ext cx="0" cy="0"/>
          <a:chOff x="0" y="0"/>
          <a:chExt cx="0" cy="0"/>
        </a:xfrm>
      </p:grpSpPr>
      <p:sp>
        <p:nvSpPr>
          <p:cNvPr id="786" name="Google Shape;786;p79"/>
          <p:cNvSpPr/>
          <p:nvPr>
            <p:ph idx="2" type="pic"/>
          </p:nvPr>
        </p:nvSpPr>
        <p:spPr>
          <a:xfrm>
            <a:off x="11772275" y="4724100"/>
            <a:ext cx="6251400" cy="4039200"/>
          </a:xfrm>
          <a:prstGeom prst="rect">
            <a:avLst/>
          </a:prstGeom>
          <a:noFill/>
          <a:ln>
            <a:noFill/>
          </a:ln>
        </p:spPr>
      </p:sp>
      <p:sp>
        <p:nvSpPr>
          <p:cNvPr id="787" name="Google Shape;787;p7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88" name="Google Shape;788;p79"/>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89" name="Google Shape;789;p79"/>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790" name="Google Shape;790;p79"/>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91" name="Google Shape;791;p79"/>
          <p:cNvSpPr txBox="1"/>
          <p:nvPr>
            <p:ph idx="4" type="subTitle"/>
          </p:nvPr>
        </p:nvSpPr>
        <p:spPr>
          <a:xfrm>
            <a:off x="265975" y="2118250"/>
            <a:ext cx="4992600" cy="66447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92" name="Google Shape;792;p79"/>
          <p:cNvSpPr txBox="1"/>
          <p:nvPr>
            <p:ph idx="5" type="subTitle"/>
          </p:nvPr>
        </p:nvSpPr>
        <p:spPr>
          <a:xfrm>
            <a:off x="5295050" y="2118250"/>
            <a:ext cx="49926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93" name="Google Shape;793;p79"/>
          <p:cNvSpPr txBox="1"/>
          <p:nvPr>
            <p:ph idx="6" type="subTitle"/>
          </p:nvPr>
        </p:nvSpPr>
        <p:spPr>
          <a:xfrm>
            <a:off x="10311975" y="2118250"/>
            <a:ext cx="4992600" cy="34446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794" name="Google Shape;794;p79"/>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795" name="Google Shape;795;p7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 - Texto 3 colunas">
  <p:cSld name="CUSTOM_1_1_1_1_1_1_1_3">
    <p:bg>
      <p:bgPr>
        <a:solidFill>
          <a:srgbClr val="FFFFFF"/>
        </a:solidFill>
      </p:bgPr>
    </p:bg>
    <p:spTree>
      <p:nvGrpSpPr>
        <p:cNvPr id="796" name="Shape 796"/>
        <p:cNvGrpSpPr/>
        <p:nvPr/>
      </p:nvGrpSpPr>
      <p:grpSpPr>
        <a:xfrm>
          <a:off x="0" y="0"/>
          <a:ext cx="0" cy="0"/>
          <a:chOff x="0" y="0"/>
          <a:chExt cx="0" cy="0"/>
        </a:xfrm>
      </p:grpSpPr>
      <p:sp>
        <p:nvSpPr>
          <p:cNvPr id="797" name="Google Shape;797;p8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798" name="Google Shape;798;p80"/>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799" name="Google Shape;799;p80"/>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00" name="Google Shape;800;p80"/>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01" name="Google Shape;801;p80"/>
          <p:cNvSpPr txBox="1"/>
          <p:nvPr>
            <p:ph idx="3" type="subTitle"/>
          </p:nvPr>
        </p:nvSpPr>
        <p:spPr>
          <a:xfrm>
            <a:off x="265975" y="2118250"/>
            <a:ext cx="4992600" cy="66447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02" name="Google Shape;802;p80"/>
          <p:cNvSpPr txBox="1"/>
          <p:nvPr>
            <p:ph idx="4" type="subTitle"/>
          </p:nvPr>
        </p:nvSpPr>
        <p:spPr>
          <a:xfrm>
            <a:off x="5295050" y="2118250"/>
            <a:ext cx="49926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03" name="Google Shape;803;p80"/>
          <p:cNvSpPr txBox="1"/>
          <p:nvPr>
            <p:ph idx="5" type="subTitle"/>
          </p:nvPr>
        </p:nvSpPr>
        <p:spPr>
          <a:xfrm>
            <a:off x="10311975" y="2118250"/>
            <a:ext cx="49926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04" name="Google Shape;804;p80"/>
          <p:cNvSpPr txBox="1"/>
          <p:nvPr>
            <p:ph idx="6"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05" name="Google Shape;805;p8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 Capa com imagem de fundo">
  <p:cSld name="TITLE_1_2">
    <p:bg>
      <p:bgPr>
        <a:solidFill>
          <a:schemeClr val="dk1"/>
        </a:solidFill>
      </p:bgPr>
    </p:bg>
    <p:spTree>
      <p:nvGrpSpPr>
        <p:cNvPr id="69" name="Shape 69"/>
        <p:cNvGrpSpPr/>
        <p:nvPr/>
      </p:nvGrpSpPr>
      <p:grpSpPr>
        <a:xfrm>
          <a:off x="0" y="0"/>
          <a:ext cx="0" cy="0"/>
          <a:chOff x="0" y="0"/>
          <a:chExt cx="0" cy="0"/>
        </a:xfrm>
      </p:grpSpPr>
      <p:sp>
        <p:nvSpPr>
          <p:cNvPr id="70" name="Google Shape;70;p9"/>
          <p:cNvSpPr/>
          <p:nvPr>
            <p:ph idx="2" type="pic"/>
          </p:nvPr>
        </p:nvSpPr>
        <p:spPr>
          <a:xfrm>
            <a:off x="0" y="0"/>
            <a:ext cx="18288000" cy="10287000"/>
          </a:xfrm>
          <a:prstGeom prst="rect">
            <a:avLst/>
          </a:prstGeom>
          <a:noFill/>
          <a:ln>
            <a:noFill/>
          </a:ln>
        </p:spPr>
      </p:sp>
      <p:cxnSp>
        <p:nvCxnSpPr>
          <p:cNvPr id="71" name="Google Shape;71;p9"/>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72" name="Google Shape;72;p9"/>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chemeClr val="lt1"/>
              </a:buClr>
              <a:buSzPts val="13000"/>
              <a:buFont typeface="IBM Plex Sans"/>
              <a:buNone/>
              <a:defRPr sz="13000">
                <a:solidFill>
                  <a:schemeClr val="lt1"/>
                </a:solidFill>
                <a:latin typeface="IBM Plex Sans"/>
                <a:ea typeface="IBM Plex Sans"/>
                <a:cs typeface="IBM Plex Sans"/>
                <a:sym typeface="IBM Plex Sans"/>
              </a:defRPr>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pic>
        <p:nvPicPr>
          <p:cNvPr id="73" name="Google Shape;73;p9"/>
          <p:cNvPicPr preferRelativeResize="0"/>
          <p:nvPr/>
        </p:nvPicPr>
        <p:blipFill>
          <a:blip r:embed="rId2">
            <a:alphaModFix/>
          </a:blip>
          <a:stretch>
            <a:fillRect/>
          </a:stretch>
        </p:blipFill>
        <p:spPr>
          <a:xfrm>
            <a:off x="457200" y="9237875"/>
            <a:ext cx="2985100" cy="591925"/>
          </a:xfrm>
          <a:prstGeom prst="rect">
            <a:avLst/>
          </a:prstGeom>
          <a:noFill/>
          <a:ln>
            <a:noFill/>
          </a:ln>
        </p:spPr>
      </p:pic>
      <p:sp>
        <p:nvSpPr>
          <p:cNvPr id="74" name="Google Shape;74;p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 - Texto 4 colunas + imagem vertical">
  <p:cSld name="CUSTOM_1_1_1_1_1_1_1_2">
    <p:bg>
      <p:bgPr>
        <a:solidFill>
          <a:srgbClr val="FFFFFF"/>
        </a:solidFill>
      </p:bgPr>
    </p:bg>
    <p:spTree>
      <p:nvGrpSpPr>
        <p:cNvPr id="806" name="Shape 806"/>
        <p:cNvGrpSpPr/>
        <p:nvPr/>
      </p:nvGrpSpPr>
      <p:grpSpPr>
        <a:xfrm>
          <a:off x="0" y="0"/>
          <a:ext cx="0" cy="0"/>
          <a:chOff x="0" y="0"/>
          <a:chExt cx="0" cy="0"/>
        </a:xfrm>
      </p:grpSpPr>
      <p:sp>
        <p:nvSpPr>
          <p:cNvPr id="807" name="Google Shape;807;p81"/>
          <p:cNvSpPr/>
          <p:nvPr>
            <p:ph idx="2" type="pic"/>
          </p:nvPr>
        </p:nvSpPr>
        <p:spPr>
          <a:xfrm>
            <a:off x="14286750" y="4496175"/>
            <a:ext cx="3544200" cy="4267200"/>
          </a:xfrm>
          <a:prstGeom prst="rect">
            <a:avLst/>
          </a:prstGeom>
          <a:noFill/>
          <a:ln>
            <a:noFill/>
          </a:ln>
        </p:spPr>
      </p:sp>
      <p:sp>
        <p:nvSpPr>
          <p:cNvPr id="808" name="Google Shape;808;p8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09" name="Google Shape;809;p8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810" name="Google Shape;810;p8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11" name="Google Shape;811;p81"/>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12" name="Google Shape;812;p81"/>
          <p:cNvSpPr txBox="1"/>
          <p:nvPr>
            <p:ph idx="4" type="subTitle"/>
          </p:nvPr>
        </p:nvSpPr>
        <p:spPr>
          <a:xfrm>
            <a:off x="265975" y="2118250"/>
            <a:ext cx="3735300" cy="66447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13" name="Google Shape;813;p81"/>
          <p:cNvSpPr txBox="1"/>
          <p:nvPr>
            <p:ph idx="5" type="subTitle"/>
          </p:nvPr>
        </p:nvSpPr>
        <p:spPr>
          <a:xfrm>
            <a:off x="4025490" y="2118250"/>
            <a:ext cx="37353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14" name="Google Shape;814;p81"/>
          <p:cNvSpPr txBox="1"/>
          <p:nvPr>
            <p:ph idx="6" type="subTitle"/>
          </p:nvPr>
        </p:nvSpPr>
        <p:spPr>
          <a:xfrm>
            <a:off x="7797175" y="2118250"/>
            <a:ext cx="37353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15" name="Google Shape;815;p81"/>
          <p:cNvSpPr txBox="1"/>
          <p:nvPr>
            <p:ph idx="7" type="subTitle"/>
          </p:nvPr>
        </p:nvSpPr>
        <p:spPr>
          <a:xfrm>
            <a:off x="11581025" y="2118250"/>
            <a:ext cx="37353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16" name="Google Shape;816;p81"/>
          <p:cNvSpPr txBox="1"/>
          <p:nvPr>
            <p:ph idx="8"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17" name="Google Shape;817;p8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 - Texto 4 colunas">
  <p:cSld name="CUSTOM_1_1_1_1_1_1_1_2_1">
    <p:bg>
      <p:bgPr>
        <a:solidFill>
          <a:srgbClr val="FFFFFF"/>
        </a:solidFill>
      </p:bgPr>
    </p:bg>
    <p:spTree>
      <p:nvGrpSpPr>
        <p:cNvPr id="818" name="Shape 818"/>
        <p:cNvGrpSpPr/>
        <p:nvPr/>
      </p:nvGrpSpPr>
      <p:grpSpPr>
        <a:xfrm>
          <a:off x="0" y="0"/>
          <a:ext cx="0" cy="0"/>
          <a:chOff x="0" y="0"/>
          <a:chExt cx="0" cy="0"/>
        </a:xfrm>
      </p:grpSpPr>
      <p:sp>
        <p:nvSpPr>
          <p:cNvPr id="819" name="Google Shape;819;p82"/>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20" name="Google Shape;820;p82"/>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821" name="Google Shape;821;p82"/>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22" name="Google Shape;822;p82"/>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23" name="Google Shape;823;p82"/>
          <p:cNvSpPr txBox="1"/>
          <p:nvPr>
            <p:ph idx="3" type="subTitle"/>
          </p:nvPr>
        </p:nvSpPr>
        <p:spPr>
          <a:xfrm>
            <a:off x="265975" y="2118250"/>
            <a:ext cx="3735300" cy="66447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24" name="Google Shape;824;p82"/>
          <p:cNvSpPr txBox="1"/>
          <p:nvPr>
            <p:ph idx="4" type="subTitle"/>
          </p:nvPr>
        </p:nvSpPr>
        <p:spPr>
          <a:xfrm>
            <a:off x="4025490" y="2118250"/>
            <a:ext cx="37353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25" name="Google Shape;825;p82"/>
          <p:cNvSpPr txBox="1"/>
          <p:nvPr>
            <p:ph idx="5" type="subTitle"/>
          </p:nvPr>
        </p:nvSpPr>
        <p:spPr>
          <a:xfrm>
            <a:off x="7797175" y="2118250"/>
            <a:ext cx="37353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26" name="Google Shape;826;p82"/>
          <p:cNvSpPr txBox="1"/>
          <p:nvPr>
            <p:ph idx="6" type="subTitle"/>
          </p:nvPr>
        </p:nvSpPr>
        <p:spPr>
          <a:xfrm>
            <a:off x="11581025" y="2118250"/>
            <a:ext cx="3735300" cy="66447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27" name="Google Shape;827;p82"/>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28" name="Google Shape;828;p8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 - Gráficos/infográficos sem título/texto">
  <p:cSld name="CUSTOM_1_1_1_1_1_1_1_1">
    <p:bg>
      <p:bgPr>
        <a:solidFill>
          <a:srgbClr val="FFFFFF"/>
        </a:solidFill>
      </p:bgPr>
    </p:bg>
    <p:spTree>
      <p:nvGrpSpPr>
        <p:cNvPr id="829" name="Shape 829"/>
        <p:cNvGrpSpPr/>
        <p:nvPr/>
      </p:nvGrpSpPr>
      <p:grpSpPr>
        <a:xfrm>
          <a:off x="0" y="0"/>
          <a:ext cx="0" cy="0"/>
          <a:chOff x="0" y="0"/>
          <a:chExt cx="0" cy="0"/>
        </a:xfrm>
      </p:grpSpPr>
      <p:sp>
        <p:nvSpPr>
          <p:cNvPr id="830" name="Google Shape;830;p83"/>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31" name="Google Shape;831;p83"/>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832" name="Google Shape;832;p83"/>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33" name="Google Shape;833;p83"/>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34" name="Google Shape;834;p83"/>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35" name="Google Shape;835;p8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9 - Slide final com logo - Fundo amarelo, logo preto">
  <p:cSld name="CUSTOM_1_1_1_1_1_1_1_1_2_2">
    <p:bg>
      <p:bgPr>
        <a:solidFill>
          <a:srgbClr val="FBE257"/>
        </a:solidFill>
      </p:bgPr>
    </p:bg>
    <p:spTree>
      <p:nvGrpSpPr>
        <p:cNvPr id="836" name="Shape 836"/>
        <p:cNvGrpSpPr/>
        <p:nvPr/>
      </p:nvGrpSpPr>
      <p:grpSpPr>
        <a:xfrm>
          <a:off x="0" y="0"/>
          <a:ext cx="0" cy="0"/>
          <a:chOff x="0" y="0"/>
          <a:chExt cx="0" cy="0"/>
        </a:xfrm>
      </p:grpSpPr>
      <p:sp>
        <p:nvSpPr>
          <p:cNvPr id="837" name="Google Shape;837;p84"/>
          <p:cNvSpPr txBox="1"/>
          <p:nvPr>
            <p:ph idx="1" type="subTitle"/>
          </p:nvPr>
        </p:nvSpPr>
        <p:spPr>
          <a:xfrm>
            <a:off x="272732"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cxnSp>
        <p:nvCxnSpPr>
          <p:cNvPr id="838" name="Google Shape;838;p84"/>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39" name="Google Shape;839;p84"/>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40" name="Google Shape;840;p84"/>
          <p:cNvPicPr preferRelativeResize="0"/>
          <p:nvPr/>
        </p:nvPicPr>
        <p:blipFill>
          <a:blip r:embed="rId2">
            <a:alphaModFix/>
          </a:blip>
          <a:stretch>
            <a:fillRect/>
          </a:stretch>
        </p:blipFill>
        <p:spPr>
          <a:xfrm>
            <a:off x="6761008" y="4657175"/>
            <a:ext cx="4765985" cy="972650"/>
          </a:xfrm>
          <a:prstGeom prst="rect">
            <a:avLst/>
          </a:prstGeom>
          <a:noFill/>
          <a:ln>
            <a:noFill/>
          </a:ln>
        </p:spPr>
      </p:pic>
      <p:sp>
        <p:nvSpPr>
          <p:cNvPr id="841" name="Google Shape;841;p84"/>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8 - Slide final com logo - Fundo azul, logo branco">
  <p:cSld name="CUSTOM_1_1_1_1_1_1_1_1_2_1_1">
    <p:bg>
      <p:bgPr>
        <a:solidFill>
          <a:srgbClr val="1B57FD"/>
        </a:solidFill>
      </p:bgPr>
    </p:bg>
    <p:spTree>
      <p:nvGrpSpPr>
        <p:cNvPr id="842" name="Shape 842"/>
        <p:cNvGrpSpPr/>
        <p:nvPr/>
      </p:nvGrpSpPr>
      <p:grpSpPr>
        <a:xfrm>
          <a:off x="0" y="0"/>
          <a:ext cx="0" cy="0"/>
          <a:chOff x="0" y="0"/>
          <a:chExt cx="0" cy="0"/>
        </a:xfrm>
      </p:grpSpPr>
      <p:sp>
        <p:nvSpPr>
          <p:cNvPr id="843" name="Google Shape;843;p85"/>
          <p:cNvSpPr txBox="1"/>
          <p:nvPr>
            <p:ph idx="1" type="subTitle"/>
          </p:nvPr>
        </p:nvSpPr>
        <p:spPr>
          <a:xfrm>
            <a:off x="272732"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cxnSp>
        <p:nvCxnSpPr>
          <p:cNvPr id="844" name="Google Shape;844;p85"/>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845" name="Google Shape;845;p85"/>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pic>
        <p:nvPicPr>
          <p:cNvPr id="846" name="Google Shape;846;p85"/>
          <p:cNvPicPr preferRelativeResize="0"/>
          <p:nvPr/>
        </p:nvPicPr>
        <p:blipFill>
          <a:blip r:embed="rId2">
            <a:alphaModFix/>
          </a:blip>
          <a:stretch>
            <a:fillRect/>
          </a:stretch>
        </p:blipFill>
        <p:spPr>
          <a:xfrm>
            <a:off x="6761008" y="4657175"/>
            <a:ext cx="4765985" cy="972650"/>
          </a:xfrm>
          <a:prstGeom prst="rect">
            <a:avLst/>
          </a:prstGeom>
          <a:noFill/>
          <a:ln>
            <a:noFill/>
          </a:ln>
        </p:spPr>
      </p:pic>
      <p:sp>
        <p:nvSpPr>
          <p:cNvPr id="847" name="Google Shape;847;p85"/>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0 - Gráficos/infográficos + título ">
  <p:cSld name="CUSTOM_1_1_1_1_1_1_1_1_1">
    <p:bg>
      <p:bgPr>
        <a:solidFill>
          <a:srgbClr val="FFFFFF"/>
        </a:solidFill>
      </p:bgPr>
    </p:bg>
    <p:spTree>
      <p:nvGrpSpPr>
        <p:cNvPr id="848" name="Shape 848"/>
        <p:cNvGrpSpPr/>
        <p:nvPr/>
      </p:nvGrpSpPr>
      <p:grpSpPr>
        <a:xfrm>
          <a:off x="0" y="0"/>
          <a:ext cx="0" cy="0"/>
          <a:chOff x="0" y="0"/>
          <a:chExt cx="0" cy="0"/>
        </a:xfrm>
      </p:grpSpPr>
      <p:sp>
        <p:nvSpPr>
          <p:cNvPr id="849" name="Google Shape;849;p86"/>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50" name="Google Shape;850;p86"/>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851" name="Google Shape;851;p86"/>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52" name="Google Shape;852;p86"/>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53" name="Google Shape;853;p86"/>
          <p:cNvSpPr txBox="1"/>
          <p:nvPr>
            <p:ph type="ctrTitle"/>
          </p:nvPr>
        </p:nvSpPr>
        <p:spPr>
          <a:xfrm>
            <a:off x="212875" y="2064525"/>
            <a:ext cx="176178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854" name="Google Shape;854;p86"/>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55" name="Google Shape;855;p86"/>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 - Gráficos/infográficos + título + texto ">
  <p:cSld name="CUSTOM_1_1_1_1_1_1_1_1_1_3">
    <p:bg>
      <p:bgPr>
        <a:solidFill>
          <a:srgbClr val="FFFFFF"/>
        </a:solidFill>
      </p:bgPr>
    </p:bg>
    <p:spTree>
      <p:nvGrpSpPr>
        <p:cNvPr id="856" name="Shape 856"/>
        <p:cNvGrpSpPr/>
        <p:nvPr/>
      </p:nvGrpSpPr>
      <p:grpSpPr>
        <a:xfrm>
          <a:off x="0" y="0"/>
          <a:ext cx="0" cy="0"/>
          <a:chOff x="0" y="0"/>
          <a:chExt cx="0" cy="0"/>
        </a:xfrm>
      </p:grpSpPr>
      <p:sp>
        <p:nvSpPr>
          <p:cNvPr id="857" name="Google Shape;857;p87"/>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58" name="Google Shape;858;p87"/>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859" name="Google Shape;859;p8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60" name="Google Shape;860;p87"/>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61" name="Google Shape;861;p87"/>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62" name="Google Shape;862;p87"/>
          <p:cNvSpPr txBox="1"/>
          <p:nvPr>
            <p:ph type="ctrTitle"/>
          </p:nvPr>
        </p:nvSpPr>
        <p:spPr>
          <a:xfrm>
            <a:off x="212875" y="2064525"/>
            <a:ext cx="7560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863" name="Google Shape;863;p87"/>
          <p:cNvSpPr txBox="1"/>
          <p:nvPr>
            <p:ph idx="4" type="subTitle"/>
          </p:nvPr>
        </p:nvSpPr>
        <p:spPr>
          <a:xfrm>
            <a:off x="265975" y="4468290"/>
            <a:ext cx="4992600" cy="46635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64" name="Google Shape;864;p87"/>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 - Gráficos/infográficos + texto">
  <p:cSld name="CUSTOM_1_1_1_1_1_1_1_1_1_3_1">
    <p:bg>
      <p:bgPr>
        <a:solidFill>
          <a:srgbClr val="FFFFFF"/>
        </a:solidFill>
      </p:bgPr>
    </p:bg>
    <p:spTree>
      <p:nvGrpSpPr>
        <p:cNvPr id="865" name="Shape 865"/>
        <p:cNvGrpSpPr/>
        <p:nvPr/>
      </p:nvGrpSpPr>
      <p:grpSpPr>
        <a:xfrm>
          <a:off x="0" y="0"/>
          <a:ext cx="0" cy="0"/>
          <a:chOff x="0" y="0"/>
          <a:chExt cx="0" cy="0"/>
        </a:xfrm>
      </p:grpSpPr>
      <p:sp>
        <p:nvSpPr>
          <p:cNvPr id="866" name="Google Shape;866;p88"/>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67" name="Google Shape;867;p88"/>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868" name="Google Shape;868;p8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69" name="Google Shape;869;p88"/>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70" name="Google Shape;870;p88"/>
          <p:cNvSpPr txBox="1"/>
          <p:nvPr>
            <p:ph idx="3"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71" name="Google Shape;871;p88"/>
          <p:cNvSpPr txBox="1"/>
          <p:nvPr>
            <p:ph idx="4" type="subTitle"/>
          </p:nvPr>
        </p:nvSpPr>
        <p:spPr>
          <a:xfrm>
            <a:off x="265975" y="2106090"/>
            <a:ext cx="4992600" cy="46635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2250"/>
              <a:buFont typeface="IBM Plex Sans"/>
              <a:buNone/>
              <a:defRPr sz="2250">
                <a:solidFill>
                  <a:schemeClr val="dk1"/>
                </a:solidFill>
                <a:latin typeface="IBM Plex Sans"/>
                <a:ea typeface="IBM Plex Sans"/>
                <a:cs typeface="IBM Plex Sans"/>
                <a:sym typeface="IBM Plex Sans"/>
              </a:defRPr>
            </a:lvl1pPr>
            <a:lvl2pPr lvl="1"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00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00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872" name="Google Shape;872;p88"/>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3 - Imagem de fundo + imagem com legenda">
  <p:cSld name="CUSTOM_1_1_1_1_1_1_1_1_1_2">
    <p:bg>
      <p:bgPr>
        <a:solidFill>
          <a:srgbClr val="F5F6FA"/>
        </a:solidFill>
      </p:bgPr>
    </p:bg>
    <p:spTree>
      <p:nvGrpSpPr>
        <p:cNvPr id="873" name="Shape 873"/>
        <p:cNvGrpSpPr/>
        <p:nvPr/>
      </p:nvGrpSpPr>
      <p:grpSpPr>
        <a:xfrm>
          <a:off x="0" y="0"/>
          <a:ext cx="0" cy="0"/>
          <a:chOff x="0" y="0"/>
          <a:chExt cx="0" cy="0"/>
        </a:xfrm>
      </p:grpSpPr>
      <p:sp>
        <p:nvSpPr>
          <p:cNvPr id="874" name="Google Shape;874;p89"/>
          <p:cNvSpPr/>
          <p:nvPr>
            <p:ph idx="2" type="pic"/>
          </p:nvPr>
        </p:nvSpPr>
        <p:spPr>
          <a:xfrm>
            <a:off x="-24325" y="-36475"/>
            <a:ext cx="18397500" cy="10372200"/>
          </a:xfrm>
          <a:prstGeom prst="rect">
            <a:avLst/>
          </a:prstGeom>
          <a:noFill/>
          <a:ln>
            <a:noFill/>
          </a:ln>
        </p:spPr>
      </p:sp>
      <p:sp>
        <p:nvSpPr>
          <p:cNvPr id="875" name="Google Shape;875;p89"/>
          <p:cNvSpPr/>
          <p:nvPr>
            <p:ph idx="3" type="pic"/>
          </p:nvPr>
        </p:nvSpPr>
        <p:spPr>
          <a:xfrm>
            <a:off x="14286750" y="1523925"/>
            <a:ext cx="3563400" cy="6172500"/>
          </a:xfrm>
          <a:prstGeom prst="rect">
            <a:avLst/>
          </a:prstGeom>
          <a:noFill/>
          <a:ln>
            <a:noFill/>
          </a:ln>
        </p:spPr>
      </p:sp>
      <p:sp>
        <p:nvSpPr>
          <p:cNvPr id="876" name="Google Shape;876;p89"/>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877" name="Google Shape;877;p89"/>
          <p:cNvSpPr txBox="1"/>
          <p:nvPr>
            <p:ph idx="4"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878" name="Google Shape;878;p89"/>
          <p:cNvSpPr txBox="1"/>
          <p:nvPr>
            <p:ph type="ctrTitle"/>
          </p:nvPr>
        </p:nvSpPr>
        <p:spPr>
          <a:xfrm>
            <a:off x="212875" y="2064525"/>
            <a:ext cx="63027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FFFFFF"/>
              </a:buClr>
              <a:buSzPts val="6000"/>
              <a:buFont typeface="IBM Plex Sans"/>
              <a:buNone/>
              <a:defRPr sz="6000">
                <a:solidFill>
                  <a:srgbClr val="FFFFFF"/>
                </a:solidFill>
                <a:latin typeface="IBM Plex Sans"/>
                <a:ea typeface="IBM Plex Sans"/>
                <a:cs typeface="IBM Plex Sans"/>
                <a:sym typeface="IBM Plex Sans"/>
              </a:defRPr>
            </a:lvl1pPr>
            <a:lvl2pPr lvl="1" rtl="0" algn="ctr">
              <a:spcBef>
                <a:spcPts val="0"/>
              </a:spcBef>
              <a:spcAft>
                <a:spcPts val="0"/>
              </a:spcAft>
              <a:buClr>
                <a:srgbClr val="FFFFFF"/>
              </a:buClr>
              <a:buSzPts val="10400"/>
              <a:buNone/>
              <a:defRPr sz="10400">
                <a:solidFill>
                  <a:srgbClr val="FFFFFF"/>
                </a:solidFill>
              </a:defRPr>
            </a:lvl2pPr>
            <a:lvl3pPr lvl="2" rtl="0" algn="ctr">
              <a:spcBef>
                <a:spcPts val="0"/>
              </a:spcBef>
              <a:spcAft>
                <a:spcPts val="0"/>
              </a:spcAft>
              <a:buClr>
                <a:srgbClr val="FFFFFF"/>
              </a:buClr>
              <a:buSzPts val="10400"/>
              <a:buNone/>
              <a:defRPr sz="10400">
                <a:solidFill>
                  <a:srgbClr val="FFFFFF"/>
                </a:solidFill>
              </a:defRPr>
            </a:lvl3pPr>
            <a:lvl4pPr lvl="3" rtl="0" algn="ctr">
              <a:spcBef>
                <a:spcPts val="0"/>
              </a:spcBef>
              <a:spcAft>
                <a:spcPts val="0"/>
              </a:spcAft>
              <a:buClr>
                <a:srgbClr val="FFFFFF"/>
              </a:buClr>
              <a:buSzPts val="10400"/>
              <a:buNone/>
              <a:defRPr sz="10400">
                <a:solidFill>
                  <a:srgbClr val="FFFFFF"/>
                </a:solidFill>
              </a:defRPr>
            </a:lvl4pPr>
            <a:lvl5pPr lvl="4" rtl="0" algn="ctr">
              <a:spcBef>
                <a:spcPts val="0"/>
              </a:spcBef>
              <a:spcAft>
                <a:spcPts val="0"/>
              </a:spcAft>
              <a:buClr>
                <a:srgbClr val="FFFFFF"/>
              </a:buClr>
              <a:buSzPts val="10400"/>
              <a:buNone/>
              <a:defRPr sz="10400">
                <a:solidFill>
                  <a:srgbClr val="FFFFFF"/>
                </a:solidFill>
              </a:defRPr>
            </a:lvl5pPr>
            <a:lvl6pPr lvl="5" rtl="0" algn="ctr">
              <a:spcBef>
                <a:spcPts val="0"/>
              </a:spcBef>
              <a:spcAft>
                <a:spcPts val="0"/>
              </a:spcAft>
              <a:buClr>
                <a:srgbClr val="FFFFFF"/>
              </a:buClr>
              <a:buSzPts val="10400"/>
              <a:buNone/>
              <a:defRPr sz="10400">
                <a:solidFill>
                  <a:srgbClr val="FFFFFF"/>
                </a:solidFill>
              </a:defRPr>
            </a:lvl6pPr>
            <a:lvl7pPr lvl="6" rtl="0" algn="ctr">
              <a:spcBef>
                <a:spcPts val="0"/>
              </a:spcBef>
              <a:spcAft>
                <a:spcPts val="0"/>
              </a:spcAft>
              <a:buClr>
                <a:srgbClr val="FFFFFF"/>
              </a:buClr>
              <a:buSzPts val="10400"/>
              <a:buNone/>
              <a:defRPr sz="10400">
                <a:solidFill>
                  <a:srgbClr val="FFFFFF"/>
                </a:solidFill>
              </a:defRPr>
            </a:lvl7pPr>
            <a:lvl8pPr lvl="7" rtl="0" algn="ctr">
              <a:spcBef>
                <a:spcPts val="0"/>
              </a:spcBef>
              <a:spcAft>
                <a:spcPts val="0"/>
              </a:spcAft>
              <a:buClr>
                <a:srgbClr val="FFFFFF"/>
              </a:buClr>
              <a:buSzPts val="10400"/>
              <a:buNone/>
              <a:defRPr sz="10400">
                <a:solidFill>
                  <a:srgbClr val="FFFFFF"/>
                </a:solidFill>
              </a:defRPr>
            </a:lvl8pPr>
            <a:lvl9pPr lvl="8" rtl="0" algn="ctr">
              <a:spcBef>
                <a:spcPts val="0"/>
              </a:spcBef>
              <a:spcAft>
                <a:spcPts val="0"/>
              </a:spcAft>
              <a:buClr>
                <a:srgbClr val="FFFFFF"/>
              </a:buClr>
              <a:buSzPts val="10400"/>
              <a:buNone/>
              <a:defRPr sz="10400">
                <a:solidFill>
                  <a:srgbClr val="FFFFFF"/>
                </a:solidFill>
              </a:defRPr>
            </a:lvl9pPr>
          </a:lstStyle>
          <a:p/>
        </p:txBody>
      </p:sp>
      <p:sp>
        <p:nvSpPr>
          <p:cNvPr id="879" name="Google Shape;879;p89"/>
          <p:cNvSpPr txBox="1"/>
          <p:nvPr>
            <p:ph idx="5" type="subTitle"/>
          </p:nvPr>
        </p:nvSpPr>
        <p:spPr>
          <a:xfrm>
            <a:off x="265975" y="5338050"/>
            <a:ext cx="3735300" cy="23583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rgbClr val="FFFFFF"/>
              </a:buClr>
              <a:buSzPts val="2250"/>
              <a:buFont typeface="IBM Plex Sans"/>
              <a:buNone/>
              <a:defRPr sz="2250">
                <a:solidFill>
                  <a:srgbClr val="FFFFFF"/>
                </a:solidFill>
                <a:latin typeface="IBM Plex Sans"/>
                <a:ea typeface="IBM Plex Sans"/>
                <a:cs typeface="IBM Plex Sans"/>
                <a:sym typeface="IBM Plex Sans"/>
              </a:defRPr>
            </a:lvl1pPr>
            <a:lvl2pPr lvl="1"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2pPr>
            <a:lvl3pPr lvl="2"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3pPr>
            <a:lvl4pPr lvl="3"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4pPr>
            <a:lvl5pPr lvl="4"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5pPr>
            <a:lvl6pPr lvl="5"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6pPr>
            <a:lvl7pPr lvl="6"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7pPr>
            <a:lvl8pPr lvl="7" rtl="0">
              <a:lnSpc>
                <a:spcPct val="100000"/>
              </a:lnSpc>
              <a:spcBef>
                <a:spcPts val="2400"/>
              </a:spcBef>
              <a:spcAft>
                <a:spcPts val="0"/>
              </a:spcAft>
              <a:buClr>
                <a:srgbClr val="FFFFFF"/>
              </a:buClr>
              <a:buSzPts val="2800"/>
              <a:buFont typeface="IBM Plex Sans"/>
              <a:buNone/>
              <a:defRPr>
                <a:solidFill>
                  <a:srgbClr val="FFFFFF"/>
                </a:solidFill>
                <a:latin typeface="IBM Plex Sans"/>
                <a:ea typeface="IBM Plex Sans"/>
                <a:cs typeface="IBM Plex Sans"/>
                <a:sym typeface="IBM Plex Sans"/>
              </a:defRPr>
            </a:lvl8pPr>
            <a:lvl9pPr lvl="8" rtl="0">
              <a:lnSpc>
                <a:spcPct val="100000"/>
              </a:lnSpc>
              <a:spcBef>
                <a:spcPts val="2400"/>
              </a:spcBef>
              <a:spcAft>
                <a:spcPts val="2400"/>
              </a:spcAft>
              <a:buClr>
                <a:srgbClr val="FFFFFF"/>
              </a:buClr>
              <a:buSzPts val="2800"/>
              <a:buFont typeface="IBM Plex Sans"/>
              <a:buNone/>
              <a:defRPr>
                <a:solidFill>
                  <a:srgbClr val="FFFFFF"/>
                </a:solidFill>
                <a:latin typeface="IBM Plex Sans"/>
                <a:ea typeface="IBM Plex Sans"/>
                <a:cs typeface="IBM Plex Sans"/>
                <a:sym typeface="IBM Plex Sans"/>
              </a:defRPr>
            </a:lvl9pPr>
          </a:lstStyle>
          <a:p/>
        </p:txBody>
      </p:sp>
      <p:sp>
        <p:nvSpPr>
          <p:cNvPr id="880" name="Google Shape;880;p89"/>
          <p:cNvSpPr txBox="1"/>
          <p:nvPr>
            <p:ph idx="6" type="subTitle"/>
          </p:nvPr>
        </p:nvSpPr>
        <p:spPr>
          <a:xfrm>
            <a:off x="261500" y="7715319"/>
            <a:ext cx="6249900" cy="10476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chemeClr val="lt1"/>
              </a:buClr>
              <a:buSzPts val="1650"/>
              <a:buFont typeface="IBM Plex Mono"/>
              <a:buNone/>
              <a:defRPr sz="1650">
                <a:solidFill>
                  <a:schemeClr val="lt1"/>
                </a:solidFill>
                <a:latin typeface="IBM Plex Mono"/>
                <a:ea typeface="IBM Plex Mono"/>
                <a:cs typeface="IBM Plex Mono"/>
                <a:sym typeface="IBM Plex Mono"/>
              </a:defRPr>
            </a:lvl1pPr>
            <a:lvl2pPr lvl="1" rtl="0">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2pPr>
            <a:lvl3pPr lvl="2" rtl="0">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3pPr>
            <a:lvl4pPr lvl="3" rtl="0">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4pPr>
            <a:lvl5pPr lvl="4" rtl="0">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5pPr>
            <a:lvl6pPr lvl="5" rtl="0">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6pPr>
            <a:lvl7pPr lvl="6" rtl="0">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7pPr>
            <a:lvl8pPr lvl="7" rtl="0">
              <a:lnSpc>
                <a:spcPct val="100000"/>
              </a:lnSpc>
              <a:spcBef>
                <a:spcPts val="2400"/>
              </a:spcBef>
              <a:spcAft>
                <a:spcPts val="0"/>
              </a:spcAft>
              <a:buClr>
                <a:schemeClr val="lt1"/>
              </a:buClr>
              <a:buSzPts val="1650"/>
              <a:buFont typeface="IBM Plex Sans"/>
              <a:buNone/>
              <a:defRPr sz="1650">
                <a:solidFill>
                  <a:schemeClr val="lt1"/>
                </a:solidFill>
                <a:latin typeface="IBM Plex Sans"/>
                <a:ea typeface="IBM Plex Sans"/>
                <a:cs typeface="IBM Plex Sans"/>
                <a:sym typeface="IBM Plex Sans"/>
              </a:defRPr>
            </a:lvl8pPr>
            <a:lvl9pPr lvl="8" rtl="0">
              <a:lnSpc>
                <a:spcPct val="100000"/>
              </a:lnSpc>
              <a:spcBef>
                <a:spcPts val="2400"/>
              </a:spcBef>
              <a:spcAft>
                <a:spcPts val="2400"/>
              </a:spcAft>
              <a:buClr>
                <a:schemeClr val="lt1"/>
              </a:buClr>
              <a:buSzPts val="1650"/>
              <a:buFont typeface="IBM Plex Sans"/>
              <a:buNone/>
              <a:defRPr sz="1650">
                <a:solidFill>
                  <a:schemeClr val="lt1"/>
                </a:solidFill>
                <a:latin typeface="IBM Plex Sans"/>
                <a:ea typeface="IBM Plex Sans"/>
                <a:cs typeface="IBM Plex Sans"/>
                <a:sym typeface="IBM Plex Sans"/>
              </a:defRPr>
            </a:lvl9pPr>
          </a:lstStyle>
          <a:p/>
        </p:txBody>
      </p:sp>
      <p:sp>
        <p:nvSpPr>
          <p:cNvPr id="881" name="Google Shape;881;p89"/>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FFFFFF"/>
              </a:buClr>
              <a:buSzPts val="1650"/>
              <a:buFont typeface="IBM Plex Sans"/>
              <a:buNone/>
              <a:defRPr sz="1650">
                <a:solidFill>
                  <a:srgbClr val="FFFFFF"/>
                </a:solidFill>
                <a:latin typeface="IBM Plex Sans"/>
                <a:ea typeface="IBM Plex Sans"/>
                <a:cs typeface="IBM Plex Sans"/>
                <a:sym typeface="IBM Plex Sans"/>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p:txBody>
      </p:sp>
      <p:sp>
        <p:nvSpPr>
          <p:cNvPr id="882" name="Google Shape;882;p89"/>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5 - Imagem de fundo + imagem com legenda 1">
  <p:cSld name="CUSTOM_1_1_1_1_1_1_1_1_1_2_1">
    <p:bg>
      <p:bgPr>
        <a:solidFill>
          <a:srgbClr val="FFFFFF"/>
        </a:solidFill>
      </p:bgPr>
    </p:bg>
    <p:spTree>
      <p:nvGrpSpPr>
        <p:cNvPr id="883" name="Shape 883"/>
        <p:cNvGrpSpPr/>
        <p:nvPr/>
      </p:nvGrpSpPr>
      <p:grpSpPr>
        <a:xfrm>
          <a:off x="0" y="0"/>
          <a:ext cx="0" cy="0"/>
          <a:chOff x="0" y="0"/>
          <a:chExt cx="0" cy="0"/>
        </a:xfrm>
      </p:grpSpPr>
      <p:sp>
        <p:nvSpPr>
          <p:cNvPr id="884" name="Google Shape;884;p90"/>
          <p:cNvSpPr/>
          <p:nvPr>
            <p:ph idx="2" type="pic"/>
          </p:nvPr>
        </p:nvSpPr>
        <p:spPr>
          <a:xfrm>
            <a:off x="5486125" y="2362725"/>
            <a:ext cx="6058500" cy="5333700"/>
          </a:xfrm>
          <a:prstGeom prst="rect">
            <a:avLst/>
          </a:prstGeom>
          <a:noFill/>
          <a:ln>
            <a:noFill/>
          </a:ln>
        </p:spPr>
      </p:sp>
      <p:sp>
        <p:nvSpPr>
          <p:cNvPr id="885" name="Google Shape;885;p90"/>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86" name="Google Shape;886;p90"/>
          <p:cNvSpPr txBox="1"/>
          <p:nvPr>
            <p:ph idx="3"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87" name="Google Shape;887;p90"/>
          <p:cNvSpPr txBox="1"/>
          <p:nvPr>
            <p:ph type="ctrTitle"/>
          </p:nvPr>
        </p:nvSpPr>
        <p:spPr>
          <a:xfrm>
            <a:off x="212875" y="2064525"/>
            <a:ext cx="63027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888" name="Google Shape;888;p90"/>
          <p:cNvSpPr txBox="1"/>
          <p:nvPr>
            <p:ph idx="4" type="subTitle"/>
          </p:nvPr>
        </p:nvSpPr>
        <p:spPr>
          <a:xfrm>
            <a:off x="265975" y="5338050"/>
            <a:ext cx="3735300" cy="23583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rgbClr val="000000"/>
              </a:buClr>
              <a:buSzPts val="2250"/>
              <a:buFont typeface="IBM Plex Sans"/>
              <a:buNone/>
              <a:defRPr sz="2250">
                <a:solidFill>
                  <a:srgbClr val="000000"/>
                </a:solidFill>
                <a:latin typeface="IBM Plex Sans"/>
                <a:ea typeface="IBM Plex Sans"/>
                <a:cs typeface="IBM Plex Sans"/>
                <a:sym typeface="IBM Plex Sans"/>
              </a:defRPr>
            </a:lvl1pPr>
            <a:lvl2pPr lvl="1" rtl="0">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2pPr>
            <a:lvl3pPr lvl="2" rtl="0">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3pPr>
            <a:lvl4pPr lvl="3" rtl="0">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4pPr>
            <a:lvl5pPr lvl="4" rtl="0">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5pPr>
            <a:lvl6pPr lvl="5" rtl="0">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6pPr>
            <a:lvl7pPr lvl="6" rtl="0">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7pPr>
            <a:lvl8pPr lvl="7" rtl="0">
              <a:lnSpc>
                <a:spcPct val="100000"/>
              </a:lnSpc>
              <a:spcBef>
                <a:spcPts val="2400"/>
              </a:spcBef>
              <a:spcAft>
                <a:spcPts val="0"/>
              </a:spcAft>
              <a:buClr>
                <a:srgbClr val="000000"/>
              </a:buClr>
              <a:buSzPts val="2800"/>
              <a:buFont typeface="IBM Plex Sans"/>
              <a:buNone/>
              <a:defRPr>
                <a:solidFill>
                  <a:srgbClr val="000000"/>
                </a:solidFill>
                <a:latin typeface="IBM Plex Sans"/>
                <a:ea typeface="IBM Plex Sans"/>
                <a:cs typeface="IBM Plex Sans"/>
                <a:sym typeface="IBM Plex Sans"/>
              </a:defRPr>
            </a:lvl8pPr>
            <a:lvl9pPr lvl="8" rtl="0">
              <a:lnSpc>
                <a:spcPct val="100000"/>
              </a:lnSpc>
              <a:spcBef>
                <a:spcPts val="2400"/>
              </a:spcBef>
              <a:spcAft>
                <a:spcPts val="2400"/>
              </a:spcAft>
              <a:buClr>
                <a:srgbClr val="000000"/>
              </a:buClr>
              <a:buSzPts val="2800"/>
              <a:buFont typeface="IBM Plex Sans"/>
              <a:buNone/>
              <a:defRPr>
                <a:solidFill>
                  <a:srgbClr val="000000"/>
                </a:solidFill>
                <a:latin typeface="IBM Plex Sans"/>
                <a:ea typeface="IBM Plex Sans"/>
                <a:cs typeface="IBM Plex Sans"/>
                <a:sym typeface="IBM Plex Sans"/>
              </a:defRPr>
            </a:lvl9pPr>
          </a:lstStyle>
          <a:p/>
        </p:txBody>
      </p:sp>
      <p:sp>
        <p:nvSpPr>
          <p:cNvPr id="889" name="Google Shape;889;p90"/>
          <p:cNvSpPr txBox="1"/>
          <p:nvPr>
            <p:ph idx="5" type="subTitle"/>
          </p:nvPr>
        </p:nvSpPr>
        <p:spPr>
          <a:xfrm>
            <a:off x="261500" y="7715319"/>
            <a:ext cx="6249900" cy="1047600"/>
          </a:xfrm>
          <a:prstGeom prst="rect">
            <a:avLst/>
          </a:prstGeom>
        </p:spPr>
        <p:txBody>
          <a:bodyPr anchorCtr="0" anchor="t" bIns="182850" lIns="182850" spcFirstLastPara="1" rIns="182850" wrap="square" tIns="182850">
            <a:spAutoFit/>
          </a:bodyPr>
          <a:lstStyle>
            <a:lvl1pPr lvl="0" rtl="0">
              <a:lnSpc>
                <a:spcPct val="100000"/>
              </a:lnSpc>
              <a:spcBef>
                <a:spcPts val="1600"/>
              </a:spcBef>
              <a:spcAft>
                <a:spcPts val="0"/>
              </a:spcAft>
              <a:buClr>
                <a:srgbClr val="000000"/>
              </a:buClr>
              <a:buSzPts val="1650"/>
              <a:buFont typeface="IBM Plex Mono"/>
              <a:buNone/>
              <a:defRPr sz="1650">
                <a:solidFill>
                  <a:srgbClr val="000000"/>
                </a:solidFill>
                <a:latin typeface="IBM Plex Mono"/>
                <a:ea typeface="IBM Plex Mono"/>
                <a:cs typeface="IBM Plex Mono"/>
                <a:sym typeface="IBM Plex Mono"/>
              </a:defRPr>
            </a:lvl1pPr>
            <a:lvl2pPr lvl="1" rtl="0">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2pPr>
            <a:lvl3pPr lvl="2" rtl="0">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3pPr>
            <a:lvl4pPr lvl="3" rtl="0">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4pPr>
            <a:lvl5pPr lvl="4" rtl="0">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5pPr>
            <a:lvl6pPr lvl="5" rtl="0">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6pPr>
            <a:lvl7pPr lvl="6" rtl="0">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7pPr>
            <a:lvl8pPr lvl="7" rtl="0">
              <a:lnSpc>
                <a:spcPct val="100000"/>
              </a:lnSpc>
              <a:spcBef>
                <a:spcPts val="240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8pPr>
            <a:lvl9pPr lvl="8" rtl="0">
              <a:lnSpc>
                <a:spcPct val="100000"/>
              </a:lnSpc>
              <a:spcBef>
                <a:spcPts val="2400"/>
              </a:spcBef>
              <a:spcAft>
                <a:spcPts val="2400"/>
              </a:spcAft>
              <a:buClr>
                <a:srgbClr val="000000"/>
              </a:buClr>
              <a:buSzPts val="1650"/>
              <a:buFont typeface="IBM Plex Sans"/>
              <a:buNone/>
              <a:defRPr sz="1650">
                <a:solidFill>
                  <a:srgbClr val="000000"/>
                </a:solidFill>
                <a:latin typeface="IBM Plex Sans"/>
                <a:ea typeface="IBM Plex Sans"/>
                <a:cs typeface="IBM Plex Sans"/>
                <a:sym typeface="IBM Plex Sans"/>
              </a:defRPr>
            </a:lvl9pPr>
          </a:lstStyle>
          <a:p/>
        </p:txBody>
      </p:sp>
      <p:cxnSp>
        <p:nvCxnSpPr>
          <p:cNvPr id="890" name="Google Shape;890;p90"/>
          <p:cNvCxnSpPr/>
          <p:nvPr/>
        </p:nvCxnSpPr>
        <p:spPr>
          <a:xfrm>
            <a:off x="462050" y="457200"/>
            <a:ext cx="17862300" cy="0"/>
          </a:xfrm>
          <a:prstGeom prst="straightConnector1">
            <a:avLst/>
          </a:prstGeom>
          <a:noFill/>
          <a:ln cap="flat" cmpd="sng" w="9525">
            <a:solidFill>
              <a:srgbClr val="000000"/>
            </a:solidFill>
            <a:prstDash val="solid"/>
            <a:round/>
            <a:headEnd len="med" w="med" type="none"/>
            <a:tailEnd len="med" w="med" type="none"/>
          </a:ln>
        </p:spPr>
      </p:cxnSp>
      <p:pic>
        <p:nvPicPr>
          <p:cNvPr id="891" name="Google Shape;891;p90"/>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892" name="Google Shape;892;p90"/>
          <p:cNvSpPr/>
          <p:nvPr>
            <p:ph idx="6" type="pic"/>
          </p:nvPr>
        </p:nvSpPr>
        <p:spPr>
          <a:xfrm>
            <a:off x="14286750" y="1523925"/>
            <a:ext cx="3563400" cy="6172500"/>
          </a:xfrm>
          <a:prstGeom prst="rect">
            <a:avLst/>
          </a:prstGeom>
          <a:noFill/>
          <a:ln>
            <a:noFill/>
          </a:ln>
        </p:spPr>
      </p:sp>
      <p:sp>
        <p:nvSpPr>
          <p:cNvPr id="893" name="Google Shape;893;p90"/>
          <p:cNvSpPr txBox="1"/>
          <p:nvPr>
            <p:ph idx="7"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894" name="Google Shape;894;p9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 Capa com imagem horizontal">
  <p:cSld name="TITLE_1_1">
    <p:bg>
      <p:bgPr>
        <a:solidFill>
          <a:srgbClr val="1B57FD"/>
        </a:solidFill>
      </p:bgPr>
    </p:bg>
    <p:spTree>
      <p:nvGrpSpPr>
        <p:cNvPr id="75" name="Shape 75"/>
        <p:cNvGrpSpPr/>
        <p:nvPr/>
      </p:nvGrpSpPr>
      <p:grpSpPr>
        <a:xfrm>
          <a:off x="0" y="0"/>
          <a:ext cx="0" cy="0"/>
          <a:chOff x="0" y="0"/>
          <a:chExt cx="0" cy="0"/>
        </a:xfrm>
      </p:grpSpPr>
      <p:sp>
        <p:nvSpPr>
          <p:cNvPr id="76" name="Google Shape;76;p10"/>
          <p:cNvSpPr/>
          <p:nvPr>
            <p:ph idx="2" type="pic"/>
          </p:nvPr>
        </p:nvSpPr>
        <p:spPr>
          <a:xfrm>
            <a:off x="8000575" y="2590650"/>
            <a:ext cx="8573100" cy="6172500"/>
          </a:xfrm>
          <a:prstGeom prst="rect">
            <a:avLst/>
          </a:prstGeom>
          <a:noFill/>
          <a:ln>
            <a:noFill/>
          </a:ln>
        </p:spPr>
      </p:sp>
      <p:cxnSp>
        <p:nvCxnSpPr>
          <p:cNvPr id="77" name="Google Shape;77;p10"/>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78" name="Google Shape;78;p10"/>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chemeClr val="lt1"/>
              </a:buClr>
              <a:buSzPts val="13000"/>
              <a:buFont typeface="IBM Plex Sans"/>
              <a:buNone/>
              <a:defRPr sz="13000">
                <a:solidFill>
                  <a:schemeClr val="lt1"/>
                </a:solidFill>
                <a:latin typeface="IBM Plex Sans"/>
                <a:ea typeface="IBM Plex Sans"/>
                <a:cs typeface="IBM Plex Sans"/>
                <a:sym typeface="IBM Plex Sans"/>
              </a:defRPr>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pic>
        <p:nvPicPr>
          <p:cNvPr id="79" name="Google Shape;79;p10"/>
          <p:cNvPicPr preferRelativeResize="0"/>
          <p:nvPr/>
        </p:nvPicPr>
        <p:blipFill>
          <a:blip r:embed="rId2">
            <a:alphaModFix/>
          </a:blip>
          <a:stretch>
            <a:fillRect/>
          </a:stretch>
        </p:blipFill>
        <p:spPr>
          <a:xfrm>
            <a:off x="457200" y="9237875"/>
            <a:ext cx="2985100" cy="591925"/>
          </a:xfrm>
          <a:prstGeom prst="rect">
            <a:avLst/>
          </a:prstGeom>
          <a:noFill/>
          <a:ln>
            <a:noFill/>
          </a:ln>
        </p:spPr>
      </p:pic>
      <p:sp>
        <p:nvSpPr>
          <p:cNvPr id="80" name="Google Shape;80;p10"/>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lt1"/>
                </a:solidFill>
                <a:latin typeface="IBM Plex Sans"/>
                <a:ea typeface="IBM Plex Sans"/>
                <a:cs typeface="IBM Plex Sans"/>
                <a:sym typeface="IBM Plex Sans"/>
              </a:defRPr>
            </a:lvl1pPr>
            <a:lvl2pPr lvl="1" rtl="0">
              <a:buNone/>
              <a:defRPr sz="1650">
                <a:solidFill>
                  <a:schemeClr val="lt1"/>
                </a:solidFill>
                <a:latin typeface="IBM Plex Sans"/>
                <a:ea typeface="IBM Plex Sans"/>
                <a:cs typeface="IBM Plex Sans"/>
                <a:sym typeface="IBM Plex Sans"/>
              </a:defRPr>
            </a:lvl2pPr>
            <a:lvl3pPr lvl="2" rtl="0">
              <a:buNone/>
              <a:defRPr sz="1650">
                <a:solidFill>
                  <a:schemeClr val="lt1"/>
                </a:solidFill>
                <a:latin typeface="IBM Plex Sans"/>
                <a:ea typeface="IBM Plex Sans"/>
                <a:cs typeface="IBM Plex Sans"/>
                <a:sym typeface="IBM Plex Sans"/>
              </a:defRPr>
            </a:lvl3pPr>
            <a:lvl4pPr lvl="3" rtl="0">
              <a:buNone/>
              <a:defRPr sz="1650">
                <a:solidFill>
                  <a:schemeClr val="lt1"/>
                </a:solidFill>
                <a:latin typeface="IBM Plex Sans"/>
                <a:ea typeface="IBM Plex Sans"/>
                <a:cs typeface="IBM Plex Sans"/>
                <a:sym typeface="IBM Plex Sans"/>
              </a:defRPr>
            </a:lvl4pPr>
            <a:lvl5pPr lvl="4" rtl="0">
              <a:buNone/>
              <a:defRPr sz="1650">
                <a:solidFill>
                  <a:schemeClr val="lt1"/>
                </a:solidFill>
                <a:latin typeface="IBM Plex Sans"/>
                <a:ea typeface="IBM Plex Sans"/>
                <a:cs typeface="IBM Plex Sans"/>
                <a:sym typeface="IBM Plex Sans"/>
              </a:defRPr>
            </a:lvl5pPr>
            <a:lvl6pPr lvl="5" rtl="0">
              <a:buNone/>
              <a:defRPr sz="1650">
                <a:solidFill>
                  <a:schemeClr val="lt1"/>
                </a:solidFill>
                <a:latin typeface="IBM Plex Sans"/>
                <a:ea typeface="IBM Plex Sans"/>
                <a:cs typeface="IBM Plex Sans"/>
                <a:sym typeface="IBM Plex Sans"/>
              </a:defRPr>
            </a:lvl6pPr>
            <a:lvl7pPr lvl="6" rtl="0">
              <a:buNone/>
              <a:defRPr sz="1650">
                <a:solidFill>
                  <a:schemeClr val="lt1"/>
                </a:solidFill>
                <a:latin typeface="IBM Plex Sans"/>
                <a:ea typeface="IBM Plex Sans"/>
                <a:cs typeface="IBM Plex Sans"/>
                <a:sym typeface="IBM Plex Sans"/>
              </a:defRPr>
            </a:lvl7pPr>
            <a:lvl8pPr lvl="7" rtl="0">
              <a:buNone/>
              <a:defRPr sz="1650">
                <a:solidFill>
                  <a:schemeClr val="lt1"/>
                </a:solidFill>
                <a:latin typeface="IBM Plex Sans"/>
                <a:ea typeface="IBM Plex Sans"/>
                <a:cs typeface="IBM Plex Sans"/>
                <a:sym typeface="IBM Plex Sans"/>
              </a:defRPr>
            </a:lvl8pPr>
            <a:lvl9pPr lvl="8" rtl="0">
              <a:buNone/>
              <a:defRPr sz="165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4 - Orçamento - Título, tabela e descrição">
  <p:cSld name="CUSTOM_1_1_1_1_1_1_1_1_1_1">
    <p:bg>
      <p:bgPr>
        <a:solidFill>
          <a:srgbClr val="FFFFFF"/>
        </a:solidFill>
      </p:bgPr>
    </p:bg>
    <p:spTree>
      <p:nvGrpSpPr>
        <p:cNvPr id="895" name="Shape 895"/>
        <p:cNvGrpSpPr/>
        <p:nvPr/>
      </p:nvGrpSpPr>
      <p:grpSpPr>
        <a:xfrm>
          <a:off x="0" y="0"/>
          <a:ext cx="0" cy="0"/>
          <a:chOff x="0" y="0"/>
          <a:chExt cx="0" cy="0"/>
        </a:xfrm>
      </p:grpSpPr>
      <p:sp>
        <p:nvSpPr>
          <p:cNvPr id="896" name="Google Shape;896;p91"/>
          <p:cNvSpPr txBox="1"/>
          <p:nvPr>
            <p:ph idx="1" type="subTitle"/>
          </p:nvPr>
        </p:nvSpPr>
        <p:spPr>
          <a:xfrm>
            <a:off x="1523274" y="94365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pic>
        <p:nvPicPr>
          <p:cNvPr id="897" name="Google Shape;897;p91"/>
          <p:cNvPicPr preferRelativeResize="0"/>
          <p:nvPr/>
        </p:nvPicPr>
        <p:blipFill>
          <a:blip r:embed="rId2">
            <a:alphaModFix/>
          </a:blip>
          <a:stretch>
            <a:fillRect/>
          </a:stretch>
        </p:blipFill>
        <p:spPr>
          <a:xfrm>
            <a:off x="457200" y="9638370"/>
            <a:ext cx="965475" cy="191430"/>
          </a:xfrm>
          <a:prstGeom prst="rect">
            <a:avLst/>
          </a:prstGeom>
          <a:noFill/>
          <a:ln>
            <a:noFill/>
          </a:ln>
        </p:spPr>
      </p:pic>
      <p:cxnSp>
        <p:nvCxnSpPr>
          <p:cNvPr id="898" name="Google Shape;898;p91"/>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899" name="Google Shape;899;p91"/>
          <p:cNvSpPr txBox="1"/>
          <p:nvPr>
            <p:ph idx="2" type="subTitle"/>
          </p:nvPr>
        </p:nvSpPr>
        <p:spPr>
          <a:xfrm>
            <a:off x="261575"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900" name="Google Shape;900;p91"/>
          <p:cNvSpPr txBox="1"/>
          <p:nvPr>
            <p:ph type="ctrTitle"/>
          </p:nvPr>
        </p:nvSpPr>
        <p:spPr>
          <a:xfrm>
            <a:off x="238275" y="2064525"/>
            <a:ext cx="11331900" cy="4465800"/>
          </a:xfrm>
          <a:prstGeom prst="rect">
            <a:avLst/>
          </a:prstGeom>
        </p:spPr>
        <p:txBody>
          <a:bodyPr anchorCtr="0" anchor="t" bIns="182850" lIns="182850" spcFirstLastPara="1" rIns="182850" wrap="square" tIns="182850">
            <a:spAutoFit/>
          </a:bodyPr>
          <a:lstStyle>
            <a:lvl1pPr lvl="0" rtl="0">
              <a:lnSpc>
                <a:spcPct val="90000"/>
              </a:lnSpc>
              <a:spcBef>
                <a:spcPts val="0"/>
              </a:spcBef>
              <a:spcAft>
                <a:spcPts val="0"/>
              </a:spcAft>
              <a:buClr>
                <a:srgbClr val="000000"/>
              </a:buClr>
              <a:buSzPts val="6000"/>
              <a:buFont typeface="IBM Plex Sans"/>
              <a:buNone/>
              <a:defRPr sz="6000">
                <a:solidFill>
                  <a:srgbClr val="000000"/>
                </a:solidFill>
                <a:latin typeface="IBM Plex Sans"/>
                <a:ea typeface="IBM Plex Sans"/>
                <a:cs typeface="IBM Plex Sans"/>
                <a:sym typeface="IBM Plex Sans"/>
              </a:defRPr>
            </a:lvl1pPr>
            <a:lvl2pPr lvl="1" rtl="0" algn="ctr">
              <a:spcBef>
                <a:spcPts val="0"/>
              </a:spcBef>
              <a:spcAft>
                <a:spcPts val="0"/>
              </a:spcAft>
              <a:buClr>
                <a:srgbClr val="000000"/>
              </a:buClr>
              <a:buSzPts val="10400"/>
              <a:buNone/>
              <a:defRPr sz="10400">
                <a:solidFill>
                  <a:srgbClr val="000000"/>
                </a:solidFill>
              </a:defRPr>
            </a:lvl2pPr>
            <a:lvl3pPr lvl="2" rtl="0" algn="ctr">
              <a:spcBef>
                <a:spcPts val="0"/>
              </a:spcBef>
              <a:spcAft>
                <a:spcPts val="0"/>
              </a:spcAft>
              <a:buClr>
                <a:srgbClr val="000000"/>
              </a:buClr>
              <a:buSzPts val="10400"/>
              <a:buNone/>
              <a:defRPr sz="10400">
                <a:solidFill>
                  <a:srgbClr val="000000"/>
                </a:solidFill>
              </a:defRPr>
            </a:lvl3pPr>
            <a:lvl4pPr lvl="3" rtl="0" algn="ctr">
              <a:spcBef>
                <a:spcPts val="0"/>
              </a:spcBef>
              <a:spcAft>
                <a:spcPts val="0"/>
              </a:spcAft>
              <a:buClr>
                <a:srgbClr val="000000"/>
              </a:buClr>
              <a:buSzPts val="10400"/>
              <a:buNone/>
              <a:defRPr sz="10400">
                <a:solidFill>
                  <a:srgbClr val="000000"/>
                </a:solidFill>
              </a:defRPr>
            </a:lvl4pPr>
            <a:lvl5pPr lvl="4" rtl="0" algn="ctr">
              <a:spcBef>
                <a:spcPts val="0"/>
              </a:spcBef>
              <a:spcAft>
                <a:spcPts val="0"/>
              </a:spcAft>
              <a:buClr>
                <a:srgbClr val="000000"/>
              </a:buClr>
              <a:buSzPts val="10400"/>
              <a:buNone/>
              <a:defRPr sz="10400">
                <a:solidFill>
                  <a:srgbClr val="000000"/>
                </a:solidFill>
              </a:defRPr>
            </a:lvl5pPr>
            <a:lvl6pPr lvl="5" rtl="0" algn="ctr">
              <a:spcBef>
                <a:spcPts val="0"/>
              </a:spcBef>
              <a:spcAft>
                <a:spcPts val="0"/>
              </a:spcAft>
              <a:buClr>
                <a:srgbClr val="000000"/>
              </a:buClr>
              <a:buSzPts val="10400"/>
              <a:buNone/>
              <a:defRPr sz="10400">
                <a:solidFill>
                  <a:srgbClr val="000000"/>
                </a:solidFill>
              </a:defRPr>
            </a:lvl6pPr>
            <a:lvl7pPr lvl="6" rtl="0" algn="ctr">
              <a:spcBef>
                <a:spcPts val="0"/>
              </a:spcBef>
              <a:spcAft>
                <a:spcPts val="0"/>
              </a:spcAft>
              <a:buClr>
                <a:srgbClr val="000000"/>
              </a:buClr>
              <a:buSzPts val="10400"/>
              <a:buNone/>
              <a:defRPr sz="10400">
                <a:solidFill>
                  <a:srgbClr val="000000"/>
                </a:solidFill>
              </a:defRPr>
            </a:lvl7pPr>
            <a:lvl8pPr lvl="7" rtl="0" algn="ctr">
              <a:spcBef>
                <a:spcPts val="0"/>
              </a:spcBef>
              <a:spcAft>
                <a:spcPts val="0"/>
              </a:spcAft>
              <a:buClr>
                <a:srgbClr val="000000"/>
              </a:buClr>
              <a:buSzPts val="10400"/>
              <a:buNone/>
              <a:defRPr sz="10400">
                <a:solidFill>
                  <a:srgbClr val="000000"/>
                </a:solidFill>
              </a:defRPr>
            </a:lvl8pPr>
            <a:lvl9pPr lvl="8" rtl="0" algn="ctr">
              <a:spcBef>
                <a:spcPts val="0"/>
              </a:spcBef>
              <a:spcAft>
                <a:spcPts val="0"/>
              </a:spcAft>
              <a:buClr>
                <a:srgbClr val="000000"/>
              </a:buClr>
              <a:buSzPts val="10400"/>
              <a:buNone/>
              <a:defRPr sz="10400">
                <a:solidFill>
                  <a:srgbClr val="000000"/>
                </a:solidFill>
              </a:defRPr>
            </a:lvl9pPr>
          </a:lstStyle>
          <a:p/>
        </p:txBody>
      </p:sp>
      <p:sp>
        <p:nvSpPr>
          <p:cNvPr id="901" name="Google Shape;901;p91"/>
          <p:cNvSpPr txBox="1"/>
          <p:nvPr>
            <p:ph idx="3" type="subTitle"/>
          </p:nvPr>
        </p:nvSpPr>
        <p:spPr>
          <a:xfrm>
            <a:off x="11581250" y="4086050"/>
            <a:ext cx="6249900" cy="4677000"/>
          </a:xfrm>
          <a:prstGeom prst="rect">
            <a:avLst/>
          </a:prstGeom>
        </p:spPr>
        <p:txBody>
          <a:bodyPr anchorCtr="0" anchor="t" bIns="182850" lIns="182850" spcFirstLastPara="1" rIns="182850" wrap="square" tIns="182850">
            <a:spAutoFit/>
          </a:bodyPr>
          <a:lstStyle>
            <a:lvl1pPr lvl="0" rtl="0">
              <a:lnSpc>
                <a:spcPct val="115000"/>
              </a:lnSpc>
              <a:spcBef>
                <a:spcPts val="1600"/>
              </a:spcBef>
              <a:spcAft>
                <a:spcPts val="0"/>
              </a:spcAft>
              <a:buClr>
                <a:schemeClr val="dk1"/>
              </a:buClr>
              <a:buSzPts val="1800"/>
              <a:buFont typeface="IBM Plex Sans"/>
              <a:buNone/>
              <a:defRPr sz="1800">
                <a:solidFill>
                  <a:schemeClr val="dk1"/>
                </a:solidFill>
                <a:latin typeface="IBM Plex Sans"/>
                <a:ea typeface="IBM Plex Sans"/>
                <a:cs typeface="IBM Plex Sans"/>
                <a:sym typeface="IBM Plex Sans"/>
              </a:defRPr>
            </a:lvl1pPr>
            <a:lvl2pPr lvl="1"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2pPr>
            <a:lvl3pPr lvl="2"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3pPr>
            <a:lvl4pPr lvl="3"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4pPr>
            <a:lvl5pPr lvl="4"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5pPr>
            <a:lvl6pPr lvl="5"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6pPr>
            <a:lvl7pPr lvl="6"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7pPr>
            <a:lvl8pPr lvl="7" rtl="0">
              <a:lnSpc>
                <a:spcPct val="115000"/>
              </a:lnSpc>
              <a:spcBef>
                <a:spcPts val="2400"/>
              </a:spcBef>
              <a:spcAft>
                <a:spcPts val="0"/>
              </a:spcAft>
              <a:buClr>
                <a:schemeClr val="dk1"/>
              </a:buClr>
              <a:buSzPts val="2800"/>
              <a:buFont typeface="IBM Plex Sans"/>
              <a:buNone/>
              <a:defRPr>
                <a:solidFill>
                  <a:schemeClr val="dk1"/>
                </a:solidFill>
                <a:latin typeface="IBM Plex Sans"/>
                <a:ea typeface="IBM Plex Sans"/>
                <a:cs typeface="IBM Plex Sans"/>
                <a:sym typeface="IBM Plex Sans"/>
              </a:defRPr>
            </a:lvl8pPr>
            <a:lvl9pPr lvl="8" rtl="0">
              <a:lnSpc>
                <a:spcPct val="115000"/>
              </a:lnSpc>
              <a:spcBef>
                <a:spcPts val="2400"/>
              </a:spcBef>
              <a:spcAft>
                <a:spcPts val="2400"/>
              </a:spcAft>
              <a:buClr>
                <a:schemeClr val="dk1"/>
              </a:buClr>
              <a:buSzPts val="2800"/>
              <a:buFont typeface="IBM Plex Sans"/>
              <a:buNone/>
              <a:defRPr>
                <a:solidFill>
                  <a:schemeClr val="dk1"/>
                </a:solidFill>
                <a:latin typeface="IBM Plex Sans"/>
                <a:ea typeface="IBM Plex Sans"/>
                <a:cs typeface="IBM Plex Sans"/>
                <a:sym typeface="IBM Plex Sans"/>
              </a:defRPr>
            </a:lvl9pPr>
          </a:lstStyle>
          <a:p/>
        </p:txBody>
      </p:sp>
      <p:sp>
        <p:nvSpPr>
          <p:cNvPr id="902" name="Google Shape;902;p91"/>
          <p:cNvSpPr txBox="1"/>
          <p:nvPr>
            <p:ph idx="4" type="subTitle"/>
          </p:nvPr>
        </p:nvSpPr>
        <p:spPr>
          <a:xfrm>
            <a:off x="5297246" y="533400"/>
            <a:ext cx="3735300" cy="786600"/>
          </a:xfrm>
          <a:prstGeom prst="rect">
            <a:avLst/>
          </a:prstGeom>
        </p:spPr>
        <p:txBody>
          <a:bodyPr anchorCtr="0" anchor="t" bIns="182850" lIns="182850" spcFirstLastPara="1" rIns="182850" wrap="square" tIns="182850">
            <a:spAutoFit/>
          </a:bodyPr>
          <a:lstStyle>
            <a:lvl1pPr lvl="0" rtl="0">
              <a:spcBef>
                <a:spcPts val="0"/>
              </a:spcBef>
              <a:spcAft>
                <a:spcPts val="0"/>
              </a:spcAft>
              <a:buClr>
                <a:srgbClr val="000000"/>
              </a:buClr>
              <a:buSzPts val="1650"/>
              <a:buFont typeface="IBM Plex Sans"/>
              <a:buNone/>
              <a:defRPr sz="1650">
                <a:solidFill>
                  <a:srgbClr val="000000"/>
                </a:solidFill>
                <a:latin typeface="IBM Plex Sans"/>
                <a:ea typeface="IBM Plex Sans"/>
                <a:cs typeface="IBM Plex Sans"/>
                <a:sym typeface="IBM Plex Sans"/>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903" name="Google Shape;903;p9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lvl1pPr lvl="0" rtl="0">
              <a:buNone/>
              <a:defRPr sz="1650">
                <a:solidFill>
                  <a:schemeClr val="dk1"/>
                </a:solidFill>
                <a:latin typeface="IBM Plex Sans"/>
                <a:ea typeface="IBM Plex Sans"/>
                <a:cs typeface="IBM Plex Sans"/>
                <a:sym typeface="IBM Plex Sans"/>
              </a:defRPr>
            </a:lvl1pPr>
            <a:lvl2pPr lvl="1" rtl="0">
              <a:buNone/>
              <a:defRPr sz="1650">
                <a:solidFill>
                  <a:schemeClr val="dk1"/>
                </a:solidFill>
                <a:latin typeface="IBM Plex Sans"/>
                <a:ea typeface="IBM Plex Sans"/>
                <a:cs typeface="IBM Plex Sans"/>
                <a:sym typeface="IBM Plex Sans"/>
              </a:defRPr>
            </a:lvl2pPr>
            <a:lvl3pPr lvl="2" rtl="0">
              <a:buNone/>
              <a:defRPr sz="1650">
                <a:solidFill>
                  <a:schemeClr val="dk1"/>
                </a:solidFill>
                <a:latin typeface="IBM Plex Sans"/>
                <a:ea typeface="IBM Plex Sans"/>
                <a:cs typeface="IBM Plex Sans"/>
                <a:sym typeface="IBM Plex Sans"/>
              </a:defRPr>
            </a:lvl3pPr>
            <a:lvl4pPr lvl="3" rtl="0">
              <a:buNone/>
              <a:defRPr sz="1650">
                <a:solidFill>
                  <a:schemeClr val="dk1"/>
                </a:solidFill>
                <a:latin typeface="IBM Plex Sans"/>
                <a:ea typeface="IBM Plex Sans"/>
                <a:cs typeface="IBM Plex Sans"/>
                <a:sym typeface="IBM Plex Sans"/>
              </a:defRPr>
            </a:lvl4pPr>
            <a:lvl5pPr lvl="4" rtl="0">
              <a:buNone/>
              <a:defRPr sz="1650">
                <a:solidFill>
                  <a:schemeClr val="dk1"/>
                </a:solidFill>
                <a:latin typeface="IBM Plex Sans"/>
                <a:ea typeface="IBM Plex Sans"/>
                <a:cs typeface="IBM Plex Sans"/>
                <a:sym typeface="IBM Plex Sans"/>
              </a:defRPr>
            </a:lvl5pPr>
            <a:lvl6pPr lvl="5" rtl="0">
              <a:buNone/>
              <a:defRPr sz="1650">
                <a:solidFill>
                  <a:schemeClr val="dk1"/>
                </a:solidFill>
                <a:latin typeface="IBM Plex Sans"/>
                <a:ea typeface="IBM Plex Sans"/>
                <a:cs typeface="IBM Plex Sans"/>
                <a:sym typeface="IBM Plex Sans"/>
              </a:defRPr>
            </a:lvl6pPr>
            <a:lvl7pPr lvl="6" rtl="0">
              <a:buNone/>
              <a:defRPr sz="1650">
                <a:solidFill>
                  <a:schemeClr val="dk1"/>
                </a:solidFill>
                <a:latin typeface="IBM Plex Sans"/>
                <a:ea typeface="IBM Plex Sans"/>
                <a:cs typeface="IBM Plex Sans"/>
                <a:sym typeface="IBM Plex Sans"/>
              </a:defRPr>
            </a:lvl7pPr>
            <a:lvl8pPr lvl="7" rtl="0">
              <a:buNone/>
              <a:defRPr sz="1650">
                <a:solidFill>
                  <a:schemeClr val="dk1"/>
                </a:solidFill>
                <a:latin typeface="IBM Plex Sans"/>
                <a:ea typeface="IBM Plex Sans"/>
                <a:cs typeface="IBM Plex Sans"/>
                <a:sym typeface="IBM Plex Sans"/>
              </a:defRPr>
            </a:lvl8pPr>
            <a:lvl9pPr lvl="8" rtl="0">
              <a:buNone/>
              <a:defRPr sz="165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 Capa" type="title">
  <p:cSld name="TITLE">
    <p:bg>
      <p:bgPr>
        <a:solidFill>
          <a:srgbClr val="1B57FD"/>
        </a:solidFill>
      </p:bgPr>
    </p:bg>
    <p:spTree>
      <p:nvGrpSpPr>
        <p:cNvPr id="908" name="Shape 908"/>
        <p:cNvGrpSpPr/>
        <p:nvPr/>
      </p:nvGrpSpPr>
      <p:grpSpPr>
        <a:xfrm>
          <a:off x="0" y="0"/>
          <a:ext cx="0" cy="0"/>
          <a:chOff x="0" y="0"/>
          <a:chExt cx="0" cy="0"/>
        </a:xfrm>
      </p:grpSpPr>
      <p:sp>
        <p:nvSpPr>
          <p:cNvPr id="909" name="Google Shape;909;p93"/>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100"/>
              <a:buFont typeface="IBM Plex Sans"/>
              <a:buNone/>
              <a:defRPr sz="131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cxnSp>
        <p:nvCxnSpPr>
          <p:cNvPr id="910" name="Google Shape;910;p93"/>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911" name="Google Shape;911;p93"/>
          <p:cNvPicPr preferRelativeResize="0"/>
          <p:nvPr/>
        </p:nvPicPr>
        <p:blipFill>
          <a:blip r:embed="rId2">
            <a:alphaModFix/>
          </a:blip>
          <a:stretch>
            <a:fillRect/>
          </a:stretch>
        </p:blipFill>
        <p:spPr>
          <a:xfrm>
            <a:off x="457200" y="9237875"/>
            <a:ext cx="2985101" cy="591925"/>
          </a:xfrm>
          <a:prstGeom prst="rect">
            <a:avLst/>
          </a:prstGeom>
          <a:noFill/>
          <a:ln>
            <a:noFill/>
          </a:ln>
        </p:spPr>
      </p:pic>
      <p:sp>
        <p:nvSpPr>
          <p:cNvPr id="912" name="Google Shape;912;p93"/>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 Sub-Capa Azul">
  <p:cSld name="TITLE_2">
    <p:bg>
      <p:bgPr>
        <a:solidFill>
          <a:srgbClr val="1B57FD"/>
        </a:solidFill>
      </p:bgPr>
    </p:bg>
    <p:spTree>
      <p:nvGrpSpPr>
        <p:cNvPr id="913" name="Shape 913"/>
        <p:cNvGrpSpPr/>
        <p:nvPr/>
      </p:nvGrpSpPr>
      <p:grpSpPr>
        <a:xfrm>
          <a:off x="0" y="0"/>
          <a:ext cx="0" cy="0"/>
          <a:chOff x="0" y="0"/>
          <a:chExt cx="0" cy="0"/>
        </a:xfrm>
      </p:grpSpPr>
      <p:cxnSp>
        <p:nvCxnSpPr>
          <p:cNvPr id="914" name="Google Shape;914;p94"/>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915" name="Google Shape;915;p94"/>
          <p:cNvSpPr txBox="1"/>
          <p:nvPr>
            <p:ph idx="1"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sp>
        <p:nvSpPr>
          <p:cNvPr id="916" name="Google Shape;916;p94"/>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FFFFFF"/>
              </a:buClr>
              <a:buSzPts val="13100"/>
              <a:buFont typeface="IBM Plex Sans"/>
              <a:buNone/>
              <a:defRPr sz="13100">
                <a:solidFill>
                  <a:srgbClr val="FFFFFF"/>
                </a:solidFill>
                <a:latin typeface="IBM Plex Sans"/>
                <a:ea typeface="IBM Plex Sans"/>
                <a:cs typeface="IBM Plex Sans"/>
                <a:sym typeface="IBM Plex Sans"/>
              </a:defRPr>
            </a:lvl1pPr>
            <a:lvl2pPr lvl="1" algn="ctr">
              <a:spcBef>
                <a:spcPts val="0"/>
              </a:spcBef>
              <a:spcAft>
                <a:spcPts val="0"/>
              </a:spcAft>
              <a:buClr>
                <a:srgbClr val="FFFFFF"/>
              </a:buClr>
              <a:buSzPts val="10400"/>
              <a:buNone/>
              <a:defRPr sz="10400">
                <a:solidFill>
                  <a:srgbClr val="FFFFFF"/>
                </a:solidFill>
              </a:defRPr>
            </a:lvl2pPr>
            <a:lvl3pPr lvl="2" algn="ctr">
              <a:spcBef>
                <a:spcPts val="0"/>
              </a:spcBef>
              <a:spcAft>
                <a:spcPts val="0"/>
              </a:spcAft>
              <a:buClr>
                <a:srgbClr val="FFFFFF"/>
              </a:buClr>
              <a:buSzPts val="10400"/>
              <a:buNone/>
              <a:defRPr sz="10400">
                <a:solidFill>
                  <a:srgbClr val="FFFFFF"/>
                </a:solidFill>
              </a:defRPr>
            </a:lvl3pPr>
            <a:lvl4pPr lvl="3" algn="ctr">
              <a:spcBef>
                <a:spcPts val="0"/>
              </a:spcBef>
              <a:spcAft>
                <a:spcPts val="0"/>
              </a:spcAft>
              <a:buClr>
                <a:srgbClr val="FFFFFF"/>
              </a:buClr>
              <a:buSzPts val="10400"/>
              <a:buNone/>
              <a:defRPr sz="10400">
                <a:solidFill>
                  <a:srgbClr val="FFFFFF"/>
                </a:solidFill>
              </a:defRPr>
            </a:lvl4pPr>
            <a:lvl5pPr lvl="4" algn="ctr">
              <a:spcBef>
                <a:spcPts val="0"/>
              </a:spcBef>
              <a:spcAft>
                <a:spcPts val="0"/>
              </a:spcAft>
              <a:buClr>
                <a:srgbClr val="FFFFFF"/>
              </a:buClr>
              <a:buSzPts val="10400"/>
              <a:buNone/>
              <a:defRPr sz="10400">
                <a:solidFill>
                  <a:srgbClr val="FFFFFF"/>
                </a:solidFill>
              </a:defRPr>
            </a:lvl5pPr>
            <a:lvl6pPr lvl="5" algn="ctr">
              <a:spcBef>
                <a:spcPts val="0"/>
              </a:spcBef>
              <a:spcAft>
                <a:spcPts val="0"/>
              </a:spcAft>
              <a:buClr>
                <a:srgbClr val="FFFFFF"/>
              </a:buClr>
              <a:buSzPts val="10400"/>
              <a:buNone/>
              <a:defRPr sz="10400">
                <a:solidFill>
                  <a:srgbClr val="FFFFFF"/>
                </a:solidFill>
              </a:defRPr>
            </a:lvl6pPr>
            <a:lvl7pPr lvl="6" algn="ctr">
              <a:spcBef>
                <a:spcPts val="0"/>
              </a:spcBef>
              <a:spcAft>
                <a:spcPts val="0"/>
              </a:spcAft>
              <a:buClr>
                <a:srgbClr val="FFFFFF"/>
              </a:buClr>
              <a:buSzPts val="10400"/>
              <a:buNone/>
              <a:defRPr sz="10400">
                <a:solidFill>
                  <a:srgbClr val="FFFFFF"/>
                </a:solidFill>
              </a:defRPr>
            </a:lvl7pPr>
            <a:lvl8pPr lvl="7" algn="ctr">
              <a:spcBef>
                <a:spcPts val="0"/>
              </a:spcBef>
              <a:spcAft>
                <a:spcPts val="0"/>
              </a:spcAft>
              <a:buClr>
                <a:srgbClr val="FFFFFF"/>
              </a:buClr>
              <a:buSzPts val="10400"/>
              <a:buNone/>
              <a:defRPr sz="10400">
                <a:solidFill>
                  <a:srgbClr val="FFFFFF"/>
                </a:solidFill>
              </a:defRPr>
            </a:lvl8pPr>
            <a:lvl9pPr lvl="8" algn="ctr">
              <a:spcBef>
                <a:spcPts val="0"/>
              </a:spcBef>
              <a:spcAft>
                <a:spcPts val="0"/>
              </a:spcAft>
              <a:buClr>
                <a:srgbClr val="FFFFFF"/>
              </a:buClr>
              <a:buSzPts val="10400"/>
              <a:buNone/>
              <a:defRPr sz="10400">
                <a:solidFill>
                  <a:srgbClr val="FFFFFF"/>
                </a:solidFill>
              </a:defRPr>
            </a:lvl9pPr>
          </a:lstStyle>
          <a:p/>
        </p:txBody>
      </p:sp>
      <p:sp>
        <p:nvSpPr>
          <p:cNvPr id="917" name="Google Shape;917;p94"/>
          <p:cNvSpPr txBox="1"/>
          <p:nvPr>
            <p:ph idx="2"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FFFFFF"/>
              </a:buClr>
              <a:buSzPts val="1700"/>
              <a:buFont typeface="IBM Plex Sans"/>
              <a:buNone/>
              <a:defRPr sz="1700">
                <a:solidFill>
                  <a:srgbClr val="FFFFFF"/>
                </a:solidFill>
                <a:latin typeface="IBM Plex Sans"/>
                <a:ea typeface="IBM Plex Sans"/>
                <a:cs typeface="IBM Plex Sans"/>
                <a:sym typeface="IBM Plex Sans"/>
              </a:defRPr>
            </a:lvl1pPr>
            <a:lvl2pPr lvl="1">
              <a:spcBef>
                <a:spcPts val="0"/>
              </a:spcBef>
              <a:spcAft>
                <a:spcPts val="0"/>
              </a:spcAft>
              <a:buClr>
                <a:srgbClr val="FFFFFF"/>
              </a:buClr>
              <a:buSzPts val="2900"/>
              <a:buNone/>
              <a:defRPr>
                <a:solidFill>
                  <a:srgbClr val="FFFFFF"/>
                </a:solidFill>
              </a:defRPr>
            </a:lvl2pPr>
            <a:lvl3pPr lvl="2">
              <a:spcBef>
                <a:spcPts val="0"/>
              </a:spcBef>
              <a:spcAft>
                <a:spcPts val="0"/>
              </a:spcAft>
              <a:buClr>
                <a:srgbClr val="FFFFFF"/>
              </a:buClr>
              <a:buSzPts val="2900"/>
              <a:buNone/>
              <a:defRPr>
                <a:solidFill>
                  <a:srgbClr val="FFFFFF"/>
                </a:solidFill>
              </a:defRPr>
            </a:lvl3pPr>
            <a:lvl4pPr lvl="3">
              <a:spcBef>
                <a:spcPts val="0"/>
              </a:spcBef>
              <a:spcAft>
                <a:spcPts val="0"/>
              </a:spcAft>
              <a:buClr>
                <a:srgbClr val="FFFFFF"/>
              </a:buClr>
              <a:buSzPts val="2900"/>
              <a:buNone/>
              <a:defRPr>
                <a:solidFill>
                  <a:srgbClr val="FFFFFF"/>
                </a:solidFill>
              </a:defRPr>
            </a:lvl4pPr>
            <a:lvl5pPr lvl="4">
              <a:spcBef>
                <a:spcPts val="0"/>
              </a:spcBef>
              <a:spcAft>
                <a:spcPts val="0"/>
              </a:spcAft>
              <a:buClr>
                <a:srgbClr val="FFFFFF"/>
              </a:buClr>
              <a:buSzPts val="2900"/>
              <a:buNone/>
              <a:defRPr>
                <a:solidFill>
                  <a:srgbClr val="FFFFFF"/>
                </a:solidFill>
              </a:defRPr>
            </a:lvl5pPr>
            <a:lvl6pPr lvl="5">
              <a:spcBef>
                <a:spcPts val="0"/>
              </a:spcBef>
              <a:spcAft>
                <a:spcPts val="0"/>
              </a:spcAft>
              <a:buClr>
                <a:srgbClr val="FFFFFF"/>
              </a:buClr>
              <a:buSzPts val="2900"/>
              <a:buNone/>
              <a:defRPr>
                <a:solidFill>
                  <a:srgbClr val="FFFFFF"/>
                </a:solidFill>
              </a:defRPr>
            </a:lvl6pPr>
            <a:lvl7pPr lvl="6">
              <a:spcBef>
                <a:spcPts val="0"/>
              </a:spcBef>
              <a:spcAft>
                <a:spcPts val="0"/>
              </a:spcAft>
              <a:buClr>
                <a:srgbClr val="FFFFFF"/>
              </a:buClr>
              <a:buSzPts val="2900"/>
              <a:buNone/>
              <a:defRPr>
                <a:solidFill>
                  <a:srgbClr val="FFFFFF"/>
                </a:solidFill>
              </a:defRPr>
            </a:lvl7pPr>
            <a:lvl8pPr lvl="7">
              <a:spcBef>
                <a:spcPts val="0"/>
              </a:spcBef>
              <a:spcAft>
                <a:spcPts val="0"/>
              </a:spcAft>
              <a:buClr>
                <a:srgbClr val="FFFFFF"/>
              </a:buClr>
              <a:buSzPts val="2900"/>
              <a:buNone/>
              <a:defRPr>
                <a:solidFill>
                  <a:srgbClr val="FFFFFF"/>
                </a:solidFill>
              </a:defRPr>
            </a:lvl8pPr>
            <a:lvl9pPr lvl="8">
              <a:spcBef>
                <a:spcPts val="0"/>
              </a:spcBef>
              <a:spcAft>
                <a:spcPts val="0"/>
              </a:spcAft>
              <a:buClr>
                <a:srgbClr val="FFFFFF"/>
              </a:buClr>
              <a:buSzPts val="2900"/>
              <a:buNone/>
              <a:defRPr>
                <a:solidFill>
                  <a:srgbClr val="FFFFFF"/>
                </a:solidFill>
              </a:defRPr>
            </a:lvl9pPr>
          </a:lstStyle>
          <a:p/>
        </p:txBody>
      </p:sp>
      <p:pic>
        <p:nvPicPr>
          <p:cNvPr id="918" name="Google Shape;918;p94"/>
          <p:cNvPicPr preferRelativeResize="0"/>
          <p:nvPr/>
        </p:nvPicPr>
        <p:blipFill>
          <a:blip r:embed="rId2">
            <a:alphaModFix/>
          </a:blip>
          <a:stretch>
            <a:fillRect/>
          </a:stretch>
        </p:blipFill>
        <p:spPr>
          <a:xfrm>
            <a:off x="457200" y="9638350"/>
            <a:ext cx="965475" cy="191450"/>
          </a:xfrm>
          <a:prstGeom prst="rect">
            <a:avLst/>
          </a:prstGeom>
          <a:noFill/>
          <a:ln>
            <a:noFill/>
          </a:ln>
        </p:spPr>
      </p:pic>
      <p:sp>
        <p:nvSpPr>
          <p:cNvPr id="919" name="Google Shape;919;p9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Sub-Capa Amarela">
  <p:cSld name="TITLE_2_2">
    <p:bg>
      <p:bgPr>
        <a:solidFill>
          <a:srgbClr val="FBE257"/>
        </a:solidFill>
      </p:bgPr>
    </p:bg>
    <p:spTree>
      <p:nvGrpSpPr>
        <p:cNvPr id="920" name="Shape 920"/>
        <p:cNvGrpSpPr/>
        <p:nvPr/>
      </p:nvGrpSpPr>
      <p:grpSpPr>
        <a:xfrm>
          <a:off x="0" y="0"/>
          <a:ext cx="0" cy="0"/>
          <a:chOff x="0" y="0"/>
          <a:chExt cx="0" cy="0"/>
        </a:xfrm>
      </p:grpSpPr>
      <p:cxnSp>
        <p:nvCxnSpPr>
          <p:cNvPr id="921" name="Google Shape;921;p95"/>
          <p:cNvCxnSpPr/>
          <p:nvPr/>
        </p:nvCxnSpPr>
        <p:spPr>
          <a:xfrm>
            <a:off x="462075" y="457200"/>
            <a:ext cx="17862300" cy="0"/>
          </a:xfrm>
          <a:prstGeom prst="straightConnector1">
            <a:avLst/>
          </a:prstGeom>
          <a:noFill/>
          <a:ln cap="flat" cmpd="sng" w="9525">
            <a:solidFill>
              <a:schemeClr val="dk1"/>
            </a:solidFill>
            <a:prstDash val="solid"/>
            <a:round/>
            <a:headEnd len="med" w="med" type="none"/>
            <a:tailEnd len="med" w="med" type="none"/>
          </a:ln>
        </p:spPr>
      </p:cxnSp>
      <p:sp>
        <p:nvSpPr>
          <p:cNvPr id="922" name="Google Shape;922;p95"/>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1pPr>
            <a:lvl2pPr lvl="1">
              <a:spcBef>
                <a:spcPts val="0"/>
              </a:spcBef>
              <a:spcAft>
                <a:spcPts val="0"/>
              </a:spcAft>
              <a:buClr>
                <a:schemeClr val="dk1"/>
              </a:buClr>
              <a:buSzPts val="2900"/>
              <a:buNone/>
              <a:defRPr>
                <a:solidFill>
                  <a:schemeClr val="dk1"/>
                </a:solidFill>
              </a:defRPr>
            </a:lvl2pPr>
            <a:lvl3pPr lvl="2">
              <a:spcBef>
                <a:spcPts val="0"/>
              </a:spcBef>
              <a:spcAft>
                <a:spcPts val="0"/>
              </a:spcAft>
              <a:buClr>
                <a:schemeClr val="dk1"/>
              </a:buClr>
              <a:buSzPts val="2900"/>
              <a:buNone/>
              <a:defRPr>
                <a:solidFill>
                  <a:schemeClr val="dk1"/>
                </a:solidFill>
              </a:defRPr>
            </a:lvl3pPr>
            <a:lvl4pPr lvl="3">
              <a:spcBef>
                <a:spcPts val="0"/>
              </a:spcBef>
              <a:spcAft>
                <a:spcPts val="0"/>
              </a:spcAft>
              <a:buClr>
                <a:schemeClr val="dk1"/>
              </a:buClr>
              <a:buSzPts val="2900"/>
              <a:buNone/>
              <a:defRPr>
                <a:solidFill>
                  <a:schemeClr val="dk1"/>
                </a:solidFill>
              </a:defRPr>
            </a:lvl4pPr>
            <a:lvl5pPr lvl="4">
              <a:spcBef>
                <a:spcPts val="0"/>
              </a:spcBef>
              <a:spcAft>
                <a:spcPts val="0"/>
              </a:spcAft>
              <a:buClr>
                <a:schemeClr val="dk1"/>
              </a:buClr>
              <a:buSzPts val="2900"/>
              <a:buNone/>
              <a:defRPr>
                <a:solidFill>
                  <a:schemeClr val="dk1"/>
                </a:solidFill>
              </a:defRPr>
            </a:lvl5pPr>
            <a:lvl6pPr lvl="5">
              <a:spcBef>
                <a:spcPts val="0"/>
              </a:spcBef>
              <a:spcAft>
                <a:spcPts val="0"/>
              </a:spcAft>
              <a:buClr>
                <a:schemeClr val="dk1"/>
              </a:buClr>
              <a:buSzPts val="2900"/>
              <a:buNone/>
              <a:defRPr>
                <a:solidFill>
                  <a:schemeClr val="dk1"/>
                </a:solidFill>
              </a:defRPr>
            </a:lvl6pPr>
            <a:lvl7pPr lvl="6">
              <a:spcBef>
                <a:spcPts val="0"/>
              </a:spcBef>
              <a:spcAft>
                <a:spcPts val="0"/>
              </a:spcAft>
              <a:buClr>
                <a:schemeClr val="dk1"/>
              </a:buClr>
              <a:buSzPts val="2900"/>
              <a:buNone/>
              <a:defRPr>
                <a:solidFill>
                  <a:schemeClr val="dk1"/>
                </a:solidFill>
              </a:defRPr>
            </a:lvl7pPr>
            <a:lvl8pPr lvl="7">
              <a:spcBef>
                <a:spcPts val="0"/>
              </a:spcBef>
              <a:spcAft>
                <a:spcPts val="0"/>
              </a:spcAft>
              <a:buClr>
                <a:schemeClr val="dk1"/>
              </a:buClr>
              <a:buSzPts val="2900"/>
              <a:buNone/>
              <a:defRPr>
                <a:solidFill>
                  <a:schemeClr val="dk1"/>
                </a:solidFill>
              </a:defRPr>
            </a:lvl8pPr>
            <a:lvl9pPr lvl="8">
              <a:spcBef>
                <a:spcPts val="0"/>
              </a:spcBef>
              <a:spcAft>
                <a:spcPts val="0"/>
              </a:spcAft>
              <a:buClr>
                <a:schemeClr val="dk1"/>
              </a:buClr>
              <a:buSzPts val="2900"/>
              <a:buNone/>
              <a:defRPr>
                <a:solidFill>
                  <a:schemeClr val="dk1"/>
                </a:solidFill>
              </a:defRPr>
            </a:lvl9pPr>
          </a:lstStyle>
          <a:p/>
        </p:txBody>
      </p:sp>
      <p:sp>
        <p:nvSpPr>
          <p:cNvPr id="923" name="Google Shape;923;p95"/>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chemeClr val="dk1"/>
              </a:buClr>
              <a:buSzPts val="1700"/>
              <a:buFont typeface="IBM Plex Sans"/>
              <a:buNone/>
              <a:defRPr sz="1700">
                <a:solidFill>
                  <a:schemeClr val="dk1"/>
                </a:solidFill>
                <a:latin typeface="IBM Plex Sans"/>
                <a:ea typeface="IBM Plex Sans"/>
                <a:cs typeface="IBM Plex Sans"/>
                <a:sym typeface="IBM Plex Sans"/>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pic>
        <p:nvPicPr>
          <p:cNvPr id="924" name="Google Shape;924;p95"/>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925" name="Google Shape;925;p95"/>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13100"/>
              <a:buFont typeface="IBM Plex Sans"/>
              <a:buNone/>
              <a:defRPr sz="131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926" name="Google Shape;926;p95"/>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ub-sub-Capa ">
  <p:cSld name="TITLE_2_1">
    <p:bg>
      <p:bgPr>
        <a:solidFill>
          <a:srgbClr val="FFFFFF"/>
        </a:solidFill>
      </p:bgPr>
    </p:bg>
    <p:spTree>
      <p:nvGrpSpPr>
        <p:cNvPr id="927" name="Shape 927"/>
        <p:cNvGrpSpPr/>
        <p:nvPr/>
      </p:nvGrpSpPr>
      <p:grpSpPr>
        <a:xfrm>
          <a:off x="0" y="0"/>
          <a:ext cx="0" cy="0"/>
          <a:chOff x="0" y="0"/>
          <a:chExt cx="0" cy="0"/>
        </a:xfrm>
      </p:grpSpPr>
      <p:cxnSp>
        <p:nvCxnSpPr>
          <p:cNvPr id="928" name="Google Shape;928;p96"/>
          <p:cNvCxnSpPr/>
          <p:nvPr/>
        </p:nvCxnSpPr>
        <p:spPr>
          <a:xfrm>
            <a:off x="462075" y="457200"/>
            <a:ext cx="17862300" cy="0"/>
          </a:xfrm>
          <a:prstGeom prst="straightConnector1">
            <a:avLst/>
          </a:prstGeom>
          <a:noFill/>
          <a:ln cap="flat" cmpd="sng" w="9525">
            <a:solidFill>
              <a:srgbClr val="1B57FD"/>
            </a:solidFill>
            <a:prstDash val="solid"/>
            <a:round/>
            <a:headEnd len="med" w="med" type="none"/>
            <a:tailEnd len="med" w="med" type="none"/>
          </a:ln>
        </p:spPr>
      </p:cxnSp>
      <p:sp>
        <p:nvSpPr>
          <p:cNvPr id="929" name="Google Shape;929;p96"/>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1B57FD"/>
              </a:buClr>
              <a:buSzPts val="1700"/>
              <a:buFont typeface="IBM Plex Sans"/>
              <a:buNone/>
              <a:defRPr sz="1700">
                <a:solidFill>
                  <a:srgbClr val="1B57FD"/>
                </a:solidFill>
                <a:latin typeface="IBM Plex Sans"/>
                <a:ea typeface="IBM Plex Sans"/>
                <a:cs typeface="IBM Plex Sans"/>
                <a:sym typeface="IBM Plex Sans"/>
              </a:defRPr>
            </a:lvl1pPr>
            <a:lvl2pPr lvl="1">
              <a:spcBef>
                <a:spcPts val="0"/>
              </a:spcBef>
              <a:spcAft>
                <a:spcPts val="0"/>
              </a:spcAft>
              <a:buClr>
                <a:srgbClr val="1B57FD"/>
              </a:buClr>
              <a:buSzPts val="2900"/>
              <a:buNone/>
              <a:defRPr>
                <a:solidFill>
                  <a:srgbClr val="1B57FD"/>
                </a:solidFill>
              </a:defRPr>
            </a:lvl2pPr>
            <a:lvl3pPr lvl="2">
              <a:spcBef>
                <a:spcPts val="0"/>
              </a:spcBef>
              <a:spcAft>
                <a:spcPts val="0"/>
              </a:spcAft>
              <a:buClr>
                <a:srgbClr val="1B57FD"/>
              </a:buClr>
              <a:buSzPts val="2900"/>
              <a:buNone/>
              <a:defRPr>
                <a:solidFill>
                  <a:srgbClr val="1B57FD"/>
                </a:solidFill>
              </a:defRPr>
            </a:lvl3pPr>
            <a:lvl4pPr lvl="3">
              <a:spcBef>
                <a:spcPts val="0"/>
              </a:spcBef>
              <a:spcAft>
                <a:spcPts val="0"/>
              </a:spcAft>
              <a:buClr>
                <a:srgbClr val="1B57FD"/>
              </a:buClr>
              <a:buSzPts val="2900"/>
              <a:buNone/>
              <a:defRPr>
                <a:solidFill>
                  <a:srgbClr val="1B57FD"/>
                </a:solidFill>
              </a:defRPr>
            </a:lvl4pPr>
            <a:lvl5pPr lvl="4">
              <a:spcBef>
                <a:spcPts val="0"/>
              </a:spcBef>
              <a:spcAft>
                <a:spcPts val="0"/>
              </a:spcAft>
              <a:buClr>
                <a:srgbClr val="1B57FD"/>
              </a:buClr>
              <a:buSzPts val="2900"/>
              <a:buNone/>
              <a:defRPr>
                <a:solidFill>
                  <a:srgbClr val="1B57FD"/>
                </a:solidFill>
              </a:defRPr>
            </a:lvl5pPr>
            <a:lvl6pPr lvl="5">
              <a:spcBef>
                <a:spcPts val="0"/>
              </a:spcBef>
              <a:spcAft>
                <a:spcPts val="0"/>
              </a:spcAft>
              <a:buClr>
                <a:srgbClr val="1B57FD"/>
              </a:buClr>
              <a:buSzPts val="2900"/>
              <a:buNone/>
              <a:defRPr>
                <a:solidFill>
                  <a:srgbClr val="1B57FD"/>
                </a:solidFill>
              </a:defRPr>
            </a:lvl6pPr>
            <a:lvl7pPr lvl="6">
              <a:spcBef>
                <a:spcPts val="0"/>
              </a:spcBef>
              <a:spcAft>
                <a:spcPts val="0"/>
              </a:spcAft>
              <a:buClr>
                <a:srgbClr val="1B57FD"/>
              </a:buClr>
              <a:buSzPts val="2900"/>
              <a:buNone/>
              <a:defRPr>
                <a:solidFill>
                  <a:srgbClr val="1B57FD"/>
                </a:solidFill>
              </a:defRPr>
            </a:lvl7pPr>
            <a:lvl8pPr lvl="7">
              <a:spcBef>
                <a:spcPts val="0"/>
              </a:spcBef>
              <a:spcAft>
                <a:spcPts val="0"/>
              </a:spcAft>
              <a:buClr>
                <a:srgbClr val="1B57FD"/>
              </a:buClr>
              <a:buSzPts val="2900"/>
              <a:buNone/>
              <a:defRPr>
                <a:solidFill>
                  <a:srgbClr val="1B57FD"/>
                </a:solidFill>
              </a:defRPr>
            </a:lvl8pPr>
            <a:lvl9pPr lvl="8">
              <a:spcBef>
                <a:spcPts val="0"/>
              </a:spcBef>
              <a:spcAft>
                <a:spcPts val="0"/>
              </a:spcAft>
              <a:buClr>
                <a:srgbClr val="1B57FD"/>
              </a:buClr>
              <a:buSzPts val="2900"/>
              <a:buNone/>
              <a:defRPr>
                <a:solidFill>
                  <a:srgbClr val="1B57FD"/>
                </a:solidFill>
              </a:defRPr>
            </a:lvl9pPr>
          </a:lstStyle>
          <a:p/>
        </p:txBody>
      </p:sp>
      <p:sp>
        <p:nvSpPr>
          <p:cNvPr id="930" name="Google Shape;930;p96"/>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1B57FD"/>
              </a:buClr>
              <a:buSzPts val="1700"/>
              <a:buFont typeface="IBM Plex Sans"/>
              <a:buNone/>
              <a:defRPr sz="1700">
                <a:solidFill>
                  <a:srgbClr val="1B57FD"/>
                </a:solidFill>
                <a:latin typeface="IBM Plex Sans"/>
                <a:ea typeface="IBM Plex Sans"/>
                <a:cs typeface="IBM Plex Sans"/>
                <a:sym typeface="IBM Plex Sans"/>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pic>
        <p:nvPicPr>
          <p:cNvPr id="931" name="Google Shape;931;p96"/>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932" name="Google Shape;932;p96"/>
          <p:cNvSpPr txBox="1"/>
          <p:nvPr>
            <p:ph idx="3" type="subTitle"/>
          </p:nvPr>
        </p:nvSpPr>
        <p:spPr>
          <a:xfrm>
            <a:off x="5291571"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1B57FD"/>
              </a:buClr>
              <a:buSzPts val="1700"/>
              <a:buFont typeface="IBM Plex Sans"/>
              <a:buNone/>
              <a:defRPr sz="1700">
                <a:solidFill>
                  <a:srgbClr val="1B57FD"/>
                </a:solidFill>
                <a:latin typeface="IBM Plex Sans"/>
                <a:ea typeface="IBM Plex Sans"/>
                <a:cs typeface="IBM Plex Sans"/>
                <a:sym typeface="IBM Plex Sans"/>
              </a:defRPr>
            </a:lvl1pPr>
            <a:lvl2pPr lvl="1">
              <a:spcBef>
                <a:spcPts val="0"/>
              </a:spcBef>
              <a:spcAft>
                <a:spcPts val="0"/>
              </a:spcAft>
              <a:buSzPts val="2900"/>
              <a:buNone/>
              <a:defRPr/>
            </a:lvl2pPr>
            <a:lvl3pPr lvl="2">
              <a:spcBef>
                <a:spcPts val="0"/>
              </a:spcBef>
              <a:spcAft>
                <a:spcPts val="0"/>
              </a:spcAft>
              <a:buSzPts val="2900"/>
              <a:buNone/>
              <a:defRPr/>
            </a:lvl3pPr>
            <a:lvl4pPr lvl="3">
              <a:spcBef>
                <a:spcPts val="0"/>
              </a:spcBef>
              <a:spcAft>
                <a:spcPts val="0"/>
              </a:spcAft>
              <a:buSzPts val="2900"/>
              <a:buNone/>
              <a:defRPr/>
            </a:lvl4pPr>
            <a:lvl5pPr lvl="4">
              <a:spcBef>
                <a:spcPts val="0"/>
              </a:spcBef>
              <a:spcAft>
                <a:spcPts val="0"/>
              </a:spcAft>
              <a:buSzPts val="2900"/>
              <a:buNone/>
              <a:defRPr/>
            </a:lvl5pPr>
            <a:lvl6pPr lvl="5">
              <a:spcBef>
                <a:spcPts val="0"/>
              </a:spcBef>
              <a:spcAft>
                <a:spcPts val="0"/>
              </a:spcAft>
              <a:buSzPts val="2900"/>
              <a:buNone/>
              <a:defRPr/>
            </a:lvl6pPr>
            <a:lvl7pPr lvl="6">
              <a:spcBef>
                <a:spcPts val="0"/>
              </a:spcBef>
              <a:spcAft>
                <a:spcPts val="0"/>
              </a:spcAft>
              <a:buSzPts val="2900"/>
              <a:buNone/>
              <a:defRPr/>
            </a:lvl7pPr>
            <a:lvl8pPr lvl="7">
              <a:spcBef>
                <a:spcPts val="0"/>
              </a:spcBef>
              <a:spcAft>
                <a:spcPts val="0"/>
              </a:spcAft>
              <a:buSzPts val="2900"/>
              <a:buNone/>
              <a:defRPr/>
            </a:lvl8pPr>
            <a:lvl9pPr lvl="8">
              <a:spcBef>
                <a:spcPts val="0"/>
              </a:spcBef>
              <a:spcAft>
                <a:spcPts val="0"/>
              </a:spcAft>
              <a:buSzPts val="2900"/>
              <a:buNone/>
              <a:defRPr/>
            </a:lvl9pPr>
          </a:lstStyle>
          <a:p/>
        </p:txBody>
      </p:sp>
      <p:sp>
        <p:nvSpPr>
          <p:cNvPr id="933" name="Google Shape;933;p96"/>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1B57FD"/>
              </a:buClr>
              <a:buSzPts val="13100"/>
              <a:buFont typeface="IBM Plex Sans"/>
              <a:buNone/>
              <a:defRPr sz="13100">
                <a:solidFill>
                  <a:srgbClr val="1B57FD"/>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sp>
        <p:nvSpPr>
          <p:cNvPr id="934" name="Google Shape;934;p9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rgbClr val="184EFD"/>
                </a:solidFill>
                <a:latin typeface="IBM Plex Sans"/>
                <a:ea typeface="IBM Plex Sans"/>
                <a:cs typeface="IBM Plex Sans"/>
                <a:sym typeface="IBM Plex Sans"/>
              </a:defRPr>
            </a:lvl1pPr>
            <a:lvl2pPr lvl="1">
              <a:buNone/>
              <a:defRPr sz="1700">
                <a:solidFill>
                  <a:srgbClr val="184EFD"/>
                </a:solidFill>
                <a:latin typeface="IBM Plex Sans"/>
                <a:ea typeface="IBM Plex Sans"/>
                <a:cs typeface="IBM Plex Sans"/>
                <a:sym typeface="IBM Plex Sans"/>
              </a:defRPr>
            </a:lvl2pPr>
            <a:lvl3pPr lvl="2">
              <a:buNone/>
              <a:defRPr sz="1700">
                <a:solidFill>
                  <a:srgbClr val="184EFD"/>
                </a:solidFill>
                <a:latin typeface="IBM Plex Sans"/>
                <a:ea typeface="IBM Plex Sans"/>
                <a:cs typeface="IBM Plex Sans"/>
                <a:sym typeface="IBM Plex Sans"/>
              </a:defRPr>
            </a:lvl3pPr>
            <a:lvl4pPr lvl="3">
              <a:buNone/>
              <a:defRPr sz="1700">
                <a:solidFill>
                  <a:srgbClr val="184EFD"/>
                </a:solidFill>
                <a:latin typeface="IBM Plex Sans"/>
                <a:ea typeface="IBM Plex Sans"/>
                <a:cs typeface="IBM Plex Sans"/>
                <a:sym typeface="IBM Plex Sans"/>
              </a:defRPr>
            </a:lvl4pPr>
            <a:lvl5pPr lvl="4">
              <a:buNone/>
              <a:defRPr sz="1700">
                <a:solidFill>
                  <a:srgbClr val="184EFD"/>
                </a:solidFill>
                <a:latin typeface="IBM Plex Sans"/>
                <a:ea typeface="IBM Plex Sans"/>
                <a:cs typeface="IBM Plex Sans"/>
                <a:sym typeface="IBM Plex Sans"/>
              </a:defRPr>
            </a:lvl5pPr>
            <a:lvl6pPr lvl="5">
              <a:buNone/>
              <a:defRPr sz="1700">
                <a:solidFill>
                  <a:srgbClr val="184EFD"/>
                </a:solidFill>
                <a:latin typeface="IBM Plex Sans"/>
                <a:ea typeface="IBM Plex Sans"/>
                <a:cs typeface="IBM Plex Sans"/>
                <a:sym typeface="IBM Plex Sans"/>
              </a:defRPr>
            </a:lvl6pPr>
            <a:lvl7pPr lvl="6">
              <a:buNone/>
              <a:defRPr sz="1700">
                <a:solidFill>
                  <a:srgbClr val="184EFD"/>
                </a:solidFill>
                <a:latin typeface="IBM Plex Sans"/>
                <a:ea typeface="IBM Plex Sans"/>
                <a:cs typeface="IBM Plex Sans"/>
                <a:sym typeface="IBM Plex Sans"/>
              </a:defRPr>
            </a:lvl7pPr>
            <a:lvl8pPr lvl="7">
              <a:buNone/>
              <a:defRPr sz="1700">
                <a:solidFill>
                  <a:srgbClr val="184EFD"/>
                </a:solidFill>
                <a:latin typeface="IBM Plex Sans"/>
                <a:ea typeface="IBM Plex Sans"/>
                <a:cs typeface="IBM Plex Sans"/>
                <a:sym typeface="IBM Plex Sans"/>
              </a:defRPr>
            </a:lvl8pPr>
            <a:lvl9pPr lvl="8">
              <a:buNone/>
              <a:defRPr sz="1700">
                <a:solidFill>
                  <a:srgbClr val="184EFD"/>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ub-sub-sub-Capa ">
  <p:cSld name="TITLE_2_1_1">
    <p:bg>
      <p:bgPr>
        <a:solidFill>
          <a:srgbClr val="FFFFFF"/>
        </a:solidFill>
      </p:bgPr>
    </p:bg>
    <p:spTree>
      <p:nvGrpSpPr>
        <p:cNvPr id="935" name="Shape 935"/>
        <p:cNvGrpSpPr/>
        <p:nvPr/>
      </p:nvGrpSpPr>
      <p:grpSpPr>
        <a:xfrm>
          <a:off x="0" y="0"/>
          <a:ext cx="0" cy="0"/>
          <a:chOff x="0" y="0"/>
          <a:chExt cx="0" cy="0"/>
        </a:xfrm>
      </p:grpSpPr>
      <p:sp>
        <p:nvSpPr>
          <p:cNvPr id="936" name="Google Shape;936;p97"/>
          <p:cNvSpPr txBox="1"/>
          <p:nvPr>
            <p:ph type="ctrTitle"/>
          </p:nvPr>
        </p:nvSpPr>
        <p:spPr>
          <a:xfrm>
            <a:off x="188625" y="19269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rgbClr val="000000"/>
              </a:buClr>
              <a:buSzPts val="13100"/>
              <a:buFont typeface="IBM Plex Sans"/>
              <a:buNone/>
              <a:defRPr sz="13100">
                <a:solidFill>
                  <a:srgbClr val="000000"/>
                </a:solidFill>
                <a:latin typeface="IBM Plex Sans"/>
                <a:ea typeface="IBM Plex Sans"/>
                <a:cs typeface="IBM Plex Sans"/>
                <a:sym typeface="IBM Plex Sans"/>
              </a:defRPr>
            </a:lvl1pPr>
            <a:lvl2pPr lvl="1" algn="ctr">
              <a:spcBef>
                <a:spcPts val="0"/>
              </a:spcBef>
              <a:spcAft>
                <a:spcPts val="0"/>
              </a:spcAft>
              <a:buClr>
                <a:srgbClr val="000000"/>
              </a:buClr>
              <a:buSzPts val="10400"/>
              <a:buNone/>
              <a:defRPr sz="10400">
                <a:solidFill>
                  <a:srgbClr val="000000"/>
                </a:solidFill>
              </a:defRPr>
            </a:lvl2pPr>
            <a:lvl3pPr lvl="2" algn="ctr">
              <a:spcBef>
                <a:spcPts val="0"/>
              </a:spcBef>
              <a:spcAft>
                <a:spcPts val="0"/>
              </a:spcAft>
              <a:buClr>
                <a:srgbClr val="000000"/>
              </a:buClr>
              <a:buSzPts val="10400"/>
              <a:buNone/>
              <a:defRPr sz="10400">
                <a:solidFill>
                  <a:srgbClr val="000000"/>
                </a:solidFill>
              </a:defRPr>
            </a:lvl3pPr>
            <a:lvl4pPr lvl="3" algn="ctr">
              <a:spcBef>
                <a:spcPts val="0"/>
              </a:spcBef>
              <a:spcAft>
                <a:spcPts val="0"/>
              </a:spcAft>
              <a:buClr>
                <a:srgbClr val="000000"/>
              </a:buClr>
              <a:buSzPts val="10400"/>
              <a:buNone/>
              <a:defRPr sz="10400">
                <a:solidFill>
                  <a:srgbClr val="000000"/>
                </a:solidFill>
              </a:defRPr>
            </a:lvl4pPr>
            <a:lvl5pPr lvl="4" algn="ctr">
              <a:spcBef>
                <a:spcPts val="0"/>
              </a:spcBef>
              <a:spcAft>
                <a:spcPts val="0"/>
              </a:spcAft>
              <a:buClr>
                <a:srgbClr val="000000"/>
              </a:buClr>
              <a:buSzPts val="10400"/>
              <a:buNone/>
              <a:defRPr sz="10400">
                <a:solidFill>
                  <a:srgbClr val="000000"/>
                </a:solidFill>
              </a:defRPr>
            </a:lvl5pPr>
            <a:lvl6pPr lvl="5" algn="ctr">
              <a:spcBef>
                <a:spcPts val="0"/>
              </a:spcBef>
              <a:spcAft>
                <a:spcPts val="0"/>
              </a:spcAft>
              <a:buClr>
                <a:srgbClr val="000000"/>
              </a:buClr>
              <a:buSzPts val="10400"/>
              <a:buNone/>
              <a:defRPr sz="10400">
                <a:solidFill>
                  <a:srgbClr val="000000"/>
                </a:solidFill>
              </a:defRPr>
            </a:lvl6pPr>
            <a:lvl7pPr lvl="6" algn="ctr">
              <a:spcBef>
                <a:spcPts val="0"/>
              </a:spcBef>
              <a:spcAft>
                <a:spcPts val="0"/>
              </a:spcAft>
              <a:buClr>
                <a:srgbClr val="000000"/>
              </a:buClr>
              <a:buSzPts val="10400"/>
              <a:buNone/>
              <a:defRPr sz="10400">
                <a:solidFill>
                  <a:srgbClr val="000000"/>
                </a:solidFill>
              </a:defRPr>
            </a:lvl7pPr>
            <a:lvl8pPr lvl="7" algn="ctr">
              <a:spcBef>
                <a:spcPts val="0"/>
              </a:spcBef>
              <a:spcAft>
                <a:spcPts val="0"/>
              </a:spcAft>
              <a:buClr>
                <a:srgbClr val="000000"/>
              </a:buClr>
              <a:buSzPts val="10400"/>
              <a:buNone/>
              <a:defRPr sz="10400">
                <a:solidFill>
                  <a:srgbClr val="000000"/>
                </a:solidFill>
              </a:defRPr>
            </a:lvl8pPr>
            <a:lvl9pPr lvl="8" algn="ctr">
              <a:spcBef>
                <a:spcPts val="0"/>
              </a:spcBef>
              <a:spcAft>
                <a:spcPts val="0"/>
              </a:spcAft>
              <a:buClr>
                <a:srgbClr val="000000"/>
              </a:buClr>
              <a:buSzPts val="10400"/>
              <a:buNone/>
              <a:defRPr sz="10400">
                <a:solidFill>
                  <a:srgbClr val="000000"/>
                </a:solidFill>
              </a:defRPr>
            </a:lvl9pPr>
          </a:lstStyle>
          <a:p/>
        </p:txBody>
      </p:sp>
      <p:cxnSp>
        <p:nvCxnSpPr>
          <p:cNvPr id="937" name="Google Shape;937;p97"/>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sp>
        <p:nvSpPr>
          <p:cNvPr id="938" name="Google Shape;938;p97"/>
          <p:cNvSpPr txBox="1"/>
          <p:nvPr>
            <p:ph idx="1" type="subTitle"/>
          </p:nvPr>
        </p:nvSpPr>
        <p:spPr>
          <a:xfrm>
            <a:off x="1523274" y="94365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939" name="Google Shape;939;p97"/>
          <p:cNvSpPr txBox="1"/>
          <p:nvPr>
            <p:ph idx="2" type="subTitle"/>
          </p:nvPr>
        </p:nvSpPr>
        <p:spPr>
          <a:xfrm>
            <a:off x="261575"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940" name="Google Shape;940;p97"/>
          <p:cNvSpPr txBox="1"/>
          <p:nvPr>
            <p:ph idx="3" type="subTitle"/>
          </p:nvPr>
        </p:nvSpPr>
        <p:spPr>
          <a:xfrm>
            <a:off x="5297246"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sp>
        <p:nvSpPr>
          <p:cNvPr id="941" name="Google Shape;941;p97"/>
          <p:cNvSpPr txBox="1"/>
          <p:nvPr>
            <p:ph idx="4" type="subTitle"/>
          </p:nvPr>
        </p:nvSpPr>
        <p:spPr>
          <a:xfrm>
            <a:off x="10314011" y="533400"/>
            <a:ext cx="3735600" cy="786600"/>
          </a:xfrm>
          <a:prstGeom prst="rect">
            <a:avLst/>
          </a:prstGeom>
        </p:spPr>
        <p:txBody>
          <a:bodyPr anchorCtr="0" anchor="t" bIns="182850" lIns="182850" spcFirstLastPara="1" rIns="182850" wrap="square" tIns="182850">
            <a:spAutoFit/>
          </a:bodyPr>
          <a:lstStyle>
            <a:lvl1pPr lvl="0">
              <a:spcBef>
                <a:spcPts val="0"/>
              </a:spcBef>
              <a:spcAft>
                <a:spcPts val="0"/>
              </a:spcAft>
              <a:buClr>
                <a:srgbClr val="000000"/>
              </a:buClr>
              <a:buSzPts val="1700"/>
              <a:buFont typeface="IBM Plex Sans"/>
              <a:buNone/>
              <a:defRPr sz="1700">
                <a:solidFill>
                  <a:srgbClr val="000000"/>
                </a:solidFill>
                <a:latin typeface="IBM Plex Sans"/>
                <a:ea typeface="IBM Plex Sans"/>
                <a:cs typeface="IBM Plex Sans"/>
                <a:sym typeface="IBM Plex Sans"/>
              </a:defRPr>
            </a:lvl1pPr>
            <a:lvl2pPr lvl="1">
              <a:spcBef>
                <a:spcPts val="0"/>
              </a:spcBef>
              <a:spcAft>
                <a:spcPts val="0"/>
              </a:spcAft>
              <a:buClr>
                <a:srgbClr val="000000"/>
              </a:buClr>
              <a:buSzPts val="2900"/>
              <a:buNone/>
              <a:defRPr>
                <a:solidFill>
                  <a:srgbClr val="000000"/>
                </a:solidFill>
              </a:defRPr>
            </a:lvl2pPr>
            <a:lvl3pPr lvl="2">
              <a:spcBef>
                <a:spcPts val="0"/>
              </a:spcBef>
              <a:spcAft>
                <a:spcPts val="0"/>
              </a:spcAft>
              <a:buClr>
                <a:srgbClr val="000000"/>
              </a:buClr>
              <a:buSzPts val="2900"/>
              <a:buNone/>
              <a:defRPr>
                <a:solidFill>
                  <a:srgbClr val="000000"/>
                </a:solidFill>
              </a:defRPr>
            </a:lvl3pPr>
            <a:lvl4pPr lvl="3">
              <a:spcBef>
                <a:spcPts val="0"/>
              </a:spcBef>
              <a:spcAft>
                <a:spcPts val="0"/>
              </a:spcAft>
              <a:buClr>
                <a:srgbClr val="000000"/>
              </a:buClr>
              <a:buSzPts val="2900"/>
              <a:buNone/>
              <a:defRPr>
                <a:solidFill>
                  <a:srgbClr val="000000"/>
                </a:solidFill>
              </a:defRPr>
            </a:lvl4pPr>
            <a:lvl5pPr lvl="4">
              <a:spcBef>
                <a:spcPts val="0"/>
              </a:spcBef>
              <a:spcAft>
                <a:spcPts val="0"/>
              </a:spcAft>
              <a:buClr>
                <a:srgbClr val="000000"/>
              </a:buClr>
              <a:buSzPts val="2900"/>
              <a:buNone/>
              <a:defRPr>
                <a:solidFill>
                  <a:srgbClr val="000000"/>
                </a:solidFill>
              </a:defRPr>
            </a:lvl5pPr>
            <a:lvl6pPr lvl="5">
              <a:spcBef>
                <a:spcPts val="0"/>
              </a:spcBef>
              <a:spcAft>
                <a:spcPts val="0"/>
              </a:spcAft>
              <a:buClr>
                <a:srgbClr val="000000"/>
              </a:buClr>
              <a:buSzPts val="2900"/>
              <a:buNone/>
              <a:defRPr>
                <a:solidFill>
                  <a:srgbClr val="000000"/>
                </a:solidFill>
              </a:defRPr>
            </a:lvl6pPr>
            <a:lvl7pPr lvl="6">
              <a:spcBef>
                <a:spcPts val="0"/>
              </a:spcBef>
              <a:spcAft>
                <a:spcPts val="0"/>
              </a:spcAft>
              <a:buClr>
                <a:srgbClr val="000000"/>
              </a:buClr>
              <a:buSzPts val="2900"/>
              <a:buNone/>
              <a:defRPr>
                <a:solidFill>
                  <a:srgbClr val="000000"/>
                </a:solidFill>
              </a:defRPr>
            </a:lvl7pPr>
            <a:lvl8pPr lvl="7">
              <a:spcBef>
                <a:spcPts val="0"/>
              </a:spcBef>
              <a:spcAft>
                <a:spcPts val="0"/>
              </a:spcAft>
              <a:buClr>
                <a:srgbClr val="000000"/>
              </a:buClr>
              <a:buSzPts val="2900"/>
              <a:buNone/>
              <a:defRPr>
                <a:solidFill>
                  <a:srgbClr val="000000"/>
                </a:solidFill>
              </a:defRPr>
            </a:lvl8pPr>
            <a:lvl9pPr lvl="8">
              <a:spcBef>
                <a:spcPts val="0"/>
              </a:spcBef>
              <a:spcAft>
                <a:spcPts val="0"/>
              </a:spcAft>
              <a:buClr>
                <a:srgbClr val="000000"/>
              </a:buClr>
              <a:buSzPts val="2900"/>
              <a:buNone/>
              <a:defRPr>
                <a:solidFill>
                  <a:srgbClr val="000000"/>
                </a:solidFill>
              </a:defRPr>
            </a:lvl9pPr>
          </a:lstStyle>
          <a:p/>
        </p:txBody>
      </p:sp>
      <p:pic>
        <p:nvPicPr>
          <p:cNvPr id="942" name="Google Shape;942;p97"/>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943" name="Google Shape;943;p9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positório de ícones">
  <p:cSld name="TITLE_2_1_1_2">
    <p:bg>
      <p:bgPr>
        <a:solidFill>
          <a:srgbClr val="FFFFFF"/>
        </a:solidFill>
      </p:bgPr>
    </p:bg>
    <p:spTree>
      <p:nvGrpSpPr>
        <p:cNvPr id="944" name="Shape 944"/>
        <p:cNvGrpSpPr/>
        <p:nvPr/>
      </p:nvGrpSpPr>
      <p:grpSpPr>
        <a:xfrm>
          <a:off x="0" y="0"/>
          <a:ext cx="0" cy="0"/>
          <a:chOff x="0" y="0"/>
          <a:chExt cx="0" cy="0"/>
        </a:xfrm>
      </p:grpSpPr>
      <p:cxnSp>
        <p:nvCxnSpPr>
          <p:cNvPr id="945" name="Google Shape;945;p98"/>
          <p:cNvCxnSpPr/>
          <p:nvPr/>
        </p:nvCxnSpPr>
        <p:spPr>
          <a:xfrm>
            <a:off x="462075" y="457200"/>
            <a:ext cx="17862300" cy="0"/>
          </a:xfrm>
          <a:prstGeom prst="straightConnector1">
            <a:avLst/>
          </a:prstGeom>
          <a:noFill/>
          <a:ln cap="flat" cmpd="sng" w="9525">
            <a:solidFill>
              <a:srgbClr val="000000"/>
            </a:solidFill>
            <a:prstDash val="solid"/>
            <a:round/>
            <a:headEnd len="med" w="med" type="none"/>
            <a:tailEnd len="med" w="med" type="none"/>
          </a:ln>
        </p:spPr>
      </p:cxnSp>
      <p:pic>
        <p:nvPicPr>
          <p:cNvPr id="946" name="Google Shape;946;p98"/>
          <p:cNvPicPr preferRelativeResize="0"/>
          <p:nvPr/>
        </p:nvPicPr>
        <p:blipFill>
          <a:blip r:embed="rId2">
            <a:alphaModFix/>
          </a:blip>
          <a:stretch>
            <a:fillRect/>
          </a:stretch>
        </p:blipFill>
        <p:spPr>
          <a:xfrm>
            <a:off x="457200" y="9638370"/>
            <a:ext cx="965475" cy="191430"/>
          </a:xfrm>
          <a:prstGeom prst="rect">
            <a:avLst/>
          </a:prstGeom>
          <a:noFill/>
          <a:ln>
            <a:noFill/>
          </a:ln>
        </p:spPr>
      </p:pic>
      <p:sp>
        <p:nvSpPr>
          <p:cNvPr id="947" name="Google Shape;947;p98"/>
          <p:cNvSpPr txBox="1"/>
          <p:nvPr/>
        </p:nvSpPr>
        <p:spPr>
          <a:xfrm>
            <a:off x="350575" y="1099000"/>
            <a:ext cx="2393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Actions</a:t>
            </a:r>
            <a:endParaRPr sz="1700">
              <a:latin typeface="IBM Plex Sans Medium"/>
              <a:ea typeface="IBM Plex Sans Medium"/>
              <a:cs typeface="IBM Plex Sans Medium"/>
              <a:sym typeface="IBM Plex Sans Medium"/>
            </a:endParaRPr>
          </a:p>
        </p:txBody>
      </p:sp>
      <p:sp>
        <p:nvSpPr>
          <p:cNvPr id="948" name="Google Shape;948;p98"/>
          <p:cNvSpPr txBox="1"/>
          <p:nvPr/>
        </p:nvSpPr>
        <p:spPr>
          <a:xfrm>
            <a:off x="3904650" y="1099000"/>
            <a:ext cx="2467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Audio and image</a:t>
            </a:r>
            <a:endParaRPr sz="1700">
              <a:latin typeface="IBM Plex Sans Medium"/>
              <a:ea typeface="IBM Plex Sans Medium"/>
              <a:cs typeface="IBM Plex Sans Medium"/>
              <a:sym typeface="IBM Plex Sans Medium"/>
            </a:endParaRPr>
          </a:p>
        </p:txBody>
      </p:sp>
      <p:sp>
        <p:nvSpPr>
          <p:cNvPr id="949" name="Google Shape;949;p98"/>
          <p:cNvSpPr txBox="1"/>
          <p:nvPr/>
        </p:nvSpPr>
        <p:spPr>
          <a:xfrm>
            <a:off x="6769260" y="1099000"/>
            <a:ext cx="2467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Services/Transports</a:t>
            </a:r>
            <a:endParaRPr sz="1700">
              <a:latin typeface="IBM Plex Sans Medium"/>
              <a:ea typeface="IBM Plex Sans Medium"/>
              <a:cs typeface="IBM Plex Sans Medium"/>
              <a:sym typeface="IBM Plex Sans Medium"/>
            </a:endParaRPr>
          </a:p>
        </p:txBody>
      </p:sp>
      <p:sp>
        <p:nvSpPr>
          <p:cNvPr id="950" name="Google Shape;950;p98"/>
          <p:cNvSpPr txBox="1"/>
          <p:nvPr/>
        </p:nvSpPr>
        <p:spPr>
          <a:xfrm>
            <a:off x="9633870" y="1099000"/>
            <a:ext cx="2467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Map</a:t>
            </a:r>
            <a:endParaRPr sz="1700">
              <a:latin typeface="IBM Plex Sans Medium"/>
              <a:ea typeface="IBM Plex Sans Medium"/>
              <a:cs typeface="IBM Plex Sans Medium"/>
              <a:sym typeface="IBM Plex Sans Medium"/>
            </a:endParaRPr>
          </a:p>
        </p:txBody>
      </p:sp>
      <p:sp>
        <p:nvSpPr>
          <p:cNvPr id="951" name="Google Shape;951;p98"/>
          <p:cNvSpPr txBox="1"/>
          <p:nvPr/>
        </p:nvSpPr>
        <p:spPr>
          <a:xfrm>
            <a:off x="12498480" y="1099000"/>
            <a:ext cx="2467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Weather</a:t>
            </a:r>
            <a:endParaRPr sz="1700">
              <a:latin typeface="IBM Plex Sans Medium"/>
              <a:ea typeface="IBM Plex Sans Medium"/>
              <a:cs typeface="IBM Plex Sans Medium"/>
              <a:sym typeface="IBM Plex Sans Medium"/>
            </a:endParaRPr>
          </a:p>
        </p:txBody>
      </p:sp>
      <p:sp>
        <p:nvSpPr>
          <p:cNvPr id="952" name="Google Shape;952;p98"/>
          <p:cNvSpPr txBox="1"/>
          <p:nvPr/>
        </p:nvSpPr>
        <p:spPr>
          <a:xfrm>
            <a:off x="15363090" y="1099000"/>
            <a:ext cx="2467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City</a:t>
            </a:r>
            <a:endParaRPr sz="1700">
              <a:latin typeface="IBM Plex Sans Medium"/>
              <a:ea typeface="IBM Plex Sans Medium"/>
              <a:cs typeface="IBM Plex Sans Medium"/>
              <a:sym typeface="IBM Plex Sans Medium"/>
            </a:endParaRPr>
          </a:p>
        </p:txBody>
      </p:sp>
      <p:sp>
        <p:nvSpPr>
          <p:cNvPr id="953" name="Google Shape;953;p98"/>
          <p:cNvSpPr txBox="1"/>
          <p:nvPr/>
        </p:nvSpPr>
        <p:spPr>
          <a:xfrm>
            <a:off x="350575" y="5571525"/>
            <a:ext cx="2019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Nature and energy</a:t>
            </a:r>
            <a:endParaRPr sz="1700">
              <a:latin typeface="IBM Plex Sans Medium"/>
              <a:ea typeface="IBM Plex Sans Medium"/>
              <a:cs typeface="IBM Plex Sans Medium"/>
              <a:sym typeface="IBM Plex Sans Medium"/>
            </a:endParaRPr>
          </a:p>
        </p:txBody>
      </p:sp>
      <p:sp>
        <p:nvSpPr>
          <p:cNvPr id="954" name="Google Shape;954;p98"/>
          <p:cNvSpPr txBox="1"/>
          <p:nvPr/>
        </p:nvSpPr>
        <p:spPr>
          <a:xfrm>
            <a:off x="3289521" y="5571525"/>
            <a:ext cx="1202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Directions</a:t>
            </a:r>
            <a:endParaRPr sz="1700">
              <a:latin typeface="IBM Plex Sans Medium"/>
              <a:ea typeface="IBM Plex Sans Medium"/>
              <a:cs typeface="IBM Plex Sans Medium"/>
              <a:sym typeface="IBM Plex Sans Medium"/>
            </a:endParaRPr>
          </a:p>
        </p:txBody>
      </p:sp>
      <p:sp>
        <p:nvSpPr>
          <p:cNvPr id="955" name="Google Shape;955;p98"/>
          <p:cNvSpPr txBox="1"/>
          <p:nvPr/>
        </p:nvSpPr>
        <p:spPr>
          <a:xfrm>
            <a:off x="5411568" y="5571525"/>
            <a:ext cx="1332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Notification</a:t>
            </a:r>
            <a:endParaRPr sz="1700">
              <a:latin typeface="IBM Plex Sans Medium"/>
              <a:ea typeface="IBM Plex Sans Medium"/>
              <a:cs typeface="IBM Plex Sans Medium"/>
              <a:sym typeface="IBM Plex Sans Medium"/>
            </a:endParaRPr>
          </a:p>
        </p:txBody>
      </p:sp>
      <p:sp>
        <p:nvSpPr>
          <p:cNvPr id="956" name="Google Shape;956;p98"/>
          <p:cNvSpPr txBox="1"/>
          <p:nvPr/>
        </p:nvSpPr>
        <p:spPr>
          <a:xfrm>
            <a:off x="7664114" y="5571525"/>
            <a:ext cx="738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Data</a:t>
            </a:r>
            <a:endParaRPr sz="1700">
              <a:latin typeface="IBM Plex Sans Medium"/>
              <a:ea typeface="IBM Plex Sans Medium"/>
              <a:cs typeface="IBM Plex Sans Medium"/>
              <a:sym typeface="IBM Plex Sans Medium"/>
            </a:endParaRPr>
          </a:p>
        </p:txBody>
      </p:sp>
      <p:sp>
        <p:nvSpPr>
          <p:cNvPr id="957" name="Google Shape;957;p98"/>
          <p:cNvSpPr txBox="1"/>
          <p:nvPr/>
        </p:nvSpPr>
        <p:spPr>
          <a:xfrm>
            <a:off x="9322673" y="5571525"/>
            <a:ext cx="11544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Payments</a:t>
            </a:r>
            <a:endParaRPr sz="1700">
              <a:latin typeface="IBM Plex Sans Medium"/>
              <a:ea typeface="IBM Plex Sans Medium"/>
              <a:cs typeface="IBM Plex Sans Medium"/>
              <a:sym typeface="IBM Plex Sans Medium"/>
            </a:endParaRPr>
          </a:p>
        </p:txBody>
      </p:sp>
      <p:sp>
        <p:nvSpPr>
          <p:cNvPr id="958" name="Google Shape;958;p98"/>
          <p:cNvSpPr txBox="1"/>
          <p:nvPr/>
        </p:nvSpPr>
        <p:spPr>
          <a:xfrm>
            <a:off x="11396707" y="5571525"/>
            <a:ext cx="1572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Date and time</a:t>
            </a:r>
            <a:endParaRPr sz="1700">
              <a:latin typeface="IBM Plex Sans Medium"/>
              <a:ea typeface="IBM Plex Sans Medium"/>
              <a:cs typeface="IBM Plex Sans Medium"/>
              <a:sym typeface="IBM Plex Sans Medium"/>
            </a:endParaRPr>
          </a:p>
        </p:txBody>
      </p:sp>
      <p:sp>
        <p:nvSpPr>
          <p:cNvPr id="959" name="Google Shape;959;p98"/>
          <p:cNvSpPr txBox="1"/>
          <p:nvPr/>
        </p:nvSpPr>
        <p:spPr>
          <a:xfrm>
            <a:off x="13960130" y="5571525"/>
            <a:ext cx="6291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User</a:t>
            </a:r>
            <a:endParaRPr sz="1700">
              <a:latin typeface="IBM Plex Sans Medium"/>
              <a:ea typeface="IBM Plex Sans Medium"/>
              <a:cs typeface="IBM Plex Sans Medium"/>
              <a:sym typeface="IBM Plex Sans Medium"/>
            </a:endParaRPr>
          </a:p>
        </p:txBody>
      </p:sp>
      <p:sp>
        <p:nvSpPr>
          <p:cNvPr id="960" name="Google Shape;960;p98"/>
          <p:cNvSpPr txBox="1"/>
          <p:nvPr/>
        </p:nvSpPr>
        <p:spPr>
          <a:xfrm>
            <a:off x="15938227" y="5571525"/>
            <a:ext cx="843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latin typeface="IBM Plex Sans Medium"/>
                <a:ea typeface="IBM Plex Sans Medium"/>
                <a:cs typeface="IBM Plex Sans Medium"/>
                <a:sym typeface="IBM Plex Sans Medium"/>
              </a:rPr>
              <a:t>Social</a:t>
            </a:r>
            <a:endParaRPr sz="1700">
              <a:latin typeface="IBM Plex Sans Medium"/>
              <a:ea typeface="IBM Plex Sans Medium"/>
              <a:cs typeface="IBM Plex Sans Medium"/>
              <a:sym typeface="IBM Plex Sans Medium"/>
            </a:endParaRPr>
          </a:p>
        </p:txBody>
      </p:sp>
      <p:sp>
        <p:nvSpPr>
          <p:cNvPr id="961" name="Google Shape;961;p98"/>
          <p:cNvSpPr txBox="1"/>
          <p:nvPr/>
        </p:nvSpPr>
        <p:spPr>
          <a:xfrm>
            <a:off x="457200" y="8543775"/>
            <a:ext cx="8800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PT" sz="1700">
                <a:solidFill>
                  <a:srgbClr val="1B57FD"/>
                </a:solidFill>
                <a:latin typeface="IBM Plex Sans Medium"/>
                <a:ea typeface="IBM Plex Sans Medium"/>
                <a:cs typeface="IBM Plex Sans Medium"/>
                <a:sym typeface="IBM Plex Sans Medium"/>
              </a:rPr>
              <a:t>Copiar e colar os ícones na página pretendida, ajustar o tamanho proporcionalmente</a:t>
            </a:r>
            <a:endParaRPr sz="1700">
              <a:solidFill>
                <a:srgbClr val="1B57FD"/>
              </a:solidFill>
              <a:latin typeface="IBM Plex Sans Medium"/>
              <a:ea typeface="IBM Plex Sans Medium"/>
              <a:cs typeface="IBM Plex Sans Medium"/>
              <a:sym typeface="IBM Plex Sans Medium"/>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 Capa com imagem vertical">
  <p:cSld name="TITLE_1">
    <p:bg>
      <p:bgPr>
        <a:solidFill>
          <a:srgbClr val="1B57FD"/>
        </a:solidFill>
      </p:bgPr>
    </p:bg>
    <p:spTree>
      <p:nvGrpSpPr>
        <p:cNvPr id="962" name="Shape 962"/>
        <p:cNvGrpSpPr/>
        <p:nvPr/>
      </p:nvGrpSpPr>
      <p:grpSpPr>
        <a:xfrm>
          <a:off x="0" y="0"/>
          <a:ext cx="0" cy="0"/>
          <a:chOff x="0" y="0"/>
          <a:chExt cx="0" cy="0"/>
        </a:xfrm>
      </p:grpSpPr>
      <p:sp>
        <p:nvSpPr>
          <p:cNvPr id="963" name="Google Shape;963;p99"/>
          <p:cNvSpPr/>
          <p:nvPr>
            <p:ph idx="2" type="pic"/>
          </p:nvPr>
        </p:nvSpPr>
        <p:spPr>
          <a:xfrm>
            <a:off x="12801875" y="1296000"/>
            <a:ext cx="5048400" cy="7467300"/>
          </a:xfrm>
          <a:prstGeom prst="rect">
            <a:avLst/>
          </a:prstGeom>
          <a:noFill/>
          <a:ln>
            <a:noFill/>
          </a:ln>
        </p:spPr>
      </p:sp>
      <p:cxnSp>
        <p:nvCxnSpPr>
          <p:cNvPr id="964" name="Google Shape;964;p99"/>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965" name="Google Shape;965;p99"/>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100"/>
              <a:buFont typeface="IBM Plex Sans"/>
              <a:buNone/>
              <a:defRPr sz="131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pic>
        <p:nvPicPr>
          <p:cNvPr id="966" name="Google Shape;966;p99"/>
          <p:cNvPicPr preferRelativeResize="0"/>
          <p:nvPr/>
        </p:nvPicPr>
        <p:blipFill>
          <a:blip r:embed="rId2">
            <a:alphaModFix/>
          </a:blip>
          <a:stretch>
            <a:fillRect/>
          </a:stretch>
        </p:blipFill>
        <p:spPr>
          <a:xfrm>
            <a:off x="457200" y="9237875"/>
            <a:ext cx="2985101" cy="591925"/>
          </a:xfrm>
          <a:prstGeom prst="rect">
            <a:avLst/>
          </a:prstGeom>
          <a:noFill/>
          <a:ln>
            <a:noFill/>
          </a:ln>
        </p:spPr>
      </p:pic>
      <p:sp>
        <p:nvSpPr>
          <p:cNvPr id="967" name="Google Shape;967;p9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 Capa com imagem de fundo">
  <p:cSld name="TITLE_1_2">
    <p:bg>
      <p:bgPr>
        <a:solidFill>
          <a:schemeClr val="dk1"/>
        </a:solidFill>
      </p:bgPr>
    </p:bg>
    <p:spTree>
      <p:nvGrpSpPr>
        <p:cNvPr id="968" name="Shape 968"/>
        <p:cNvGrpSpPr/>
        <p:nvPr/>
      </p:nvGrpSpPr>
      <p:grpSpPr>
        <a:xfrm>
          <a:off x="0" y="0"/>
          <a:ext cx="0" cy="0"/>
          <a:chOff x="0" y="0"/>
          <a:chExt cx="0" cy="0"/>
        </a:xfrm>
      </p:grpSpPr>
      <p:sp>
        <p:nvSpPr>
          <p:cNvPr id="969" name="Google Shape;969;p100"/>
          <p:cNvSpPr/>
          <p:nvPr>
            <p:ph idx="2" type="pic"/>
          </p:nvPr>
        </p:nvSpPr>
        <p:spPr>
          <a:xfrm>
            <a:off x="0" y="0"/>
            <a:ext cx="18288000" cy="10287000"/>
          </a:xfrm>
          <a:prstGeom prst="rect">
            <a:avLst/>
          </a:prstGeom>
          <a:noFill/>
          <a:ln>
            <a:noFill/>
          </a:ln>
        </p:spPr>
      </p:sp>
      <p:cxnSp>
        <p:nvCxnSpPr>
          <p:cNvPr id="970" name="Google Shape;970;p100"/>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971" name="Google Shape;971;p100"/>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100"/>
              <a:buFont typeface="IBM Plex Sans"/>
              <a:buNone/>
              <a:defRPr sz="131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pic>
        <p:nvPicPr>
          <p:cNvPr id="972" name="Google Shape;972;p100"/>
          <p:cNvPicPr preferRelativeResize="0"/>
          <p:nvPr/>
        </p:nvPicPr>
        <p:blipFill>
          <a:blip r:embed="rId2">
            <a:alphaModFix/>
          </a:blip>
          <a:stretch>
            <a:fillRect/>
          </a:stretch>
        </p:blipFill>
        <p:spPr>
          <a:xfrm>
            <a:off x="457200" y="9237875"/>
            <a:ext cx="2985101" cy="591925"/>
          </a:xfrm>
          <a:prstGeom prst="rect">
            <a:avLst/>
          </a:prstGeom>
          <a:noFill/>
          <a:ln>
            <a:noFill/>
          </a:ln>
        </p:spPr>
      </p:pic>
      <p:sp>
        <p:nvSpPr>
          <p:cNvPr id="973" name="Google Shape;973;p10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dk1"/>
                </a:solidFill>
                <a:latin typeface="IBM Plex Sans"/>
                <a:ea typeface="IBM Plex Sans"/>
                <a:cs typeface="IBM Plex Sans"/>
                <a:sym typeface="IBM Plex Sans"/>
              </a:defRPr>
            </a:lvl1pPr>
            <a:lvl2pPr lvl="1">
              <a:buNone/>
              <a:defRPr sz="1700">
                <a:solidFill>
                  <a:schemeClr val="dk1"/>
                </a:solidFill>
                <a:latin typeface="IBM Plex Sans"/>
                <a:ea typeface="IBM Plex Sans"/>
                <a:cs typeface="IBM Plex Sans"/>
                <a:sym typeface="IBM Plex Sans"/>
              </a:defRPr>
            </a:lvl2pPr>
            <a:lvl3pPr lvl="2">
              <a:buNone/>
              <a:defRPr sz="1700">
                <a:solidFill>
                  <a:schemeClr val="dk1"/>
                </a:solidFill>
                <a:latin typeface="IBM Plex Sans"/>
                <a:ea typeface="IBM Plex Sans"/>
                <a:cs typeface="IBM Plex Sans"/>
                <a:sym typeface="IBM Plex Sans"/>
              </a:defRPr>
            </a:lvl3pPr>
            <a:lvl4pPr lvl="3">
              <a:buNone/>
              <a:defRPr sz="1700">
                <a:solidFill>
                  <a:schemeClr val="dk1"/>
                </a:solidFill>
                <a:latin typeface="IBM Plex Sans"/>
                <a:ea typeface="IBM Plex Sans"/>
                <a:cs typeface="IBM Plex Sans"/>
                <a:sym typeface="IBM Plex Sans"/>
              </a:defRPr>
            </a:lvl4pPr>
            <a:lvl5pPr lvl="4">
              <a:buNone/>
              <a:defRPr sz="1700">
                <a:solidFill>
                  <a:schemeClr val="dk1"/>
                </a:solidFill>
                <a:latin typeface="IBM Plex Sans"/>
                <a:ea typeface="IBM Plex Sans"/>
                <a:cs typeface="IBM Plex Sans"/>
                <a:sym typeface="IBM Plex Sans"/>
              </a:defRPr>
            </a:lvl5pPr>
            <a:lvl6pPr lvl="5">
              <a:buNone/>
              <a:defRPr sz="1700">
                <a:solidFill>
                  <a:schemeClr val="dk1"/>
                </a:solidFill>
                <a:latin typeface="IBM Plex Sans"/>
                <a:ea typeface="IBM Plex Sans"/>
                <a:cs typeface="IBM Plex Sans"/>
                <a:sym typeface="IBM Plex Sans"/>
              </a:defRPr>
            </a:lvl6pPr>
            <a:lvl7pPr lvl="6">
              <a:buNone/>
              <a:defRPr sz="1700">
                <a:solidFill>
                  <a:schemeClr val="dk1"/>
                </a:solidFill>
                <a:latin typeface="IBM Plex Sans"/>
                <a:ea typeface="IBM Plex Sans"/>
                <a:cs typeface="IBM Plex Sans"/>
                <a:sym typeface="IBM Plex Sans"/>
              </a:defRPr>
            </a:lvl7pPr>
            <a:lvl8pPr lvl="7">
              <a:buNone/>
              <a:defRPr sz="1700">
                <a:solidFill>
                  <a:schemeClr val="dk1"/>
                </a:solidFill>
                <a:latin typeface="IBM Plex Sans"/>
                <a:ea typeface="IBM Plex Sans"/>
                <a:cs typeface="IBM Plex Sans"/>
                <a:sym typeface="IBM Plex Sans"/>
              </a:defRPr>
            </a:lvl8pPr>
            <a:lvl9pPr lvl="8">
              <a:buNone/>
              <a:defRPr sz="1700">
                <a:solidFill>
                  <a:schemeClr val="dk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 Capa com imagem horizontal">
  <p:cSld name="TITLE_1_1">
    <p:bg>
      <p:bgPr>
        <a:solidFill>
          <a:srgbClr val="1B57FD"/>
        </a:solidFill>
      </p:bgPr>
    </p:bg>
    <p:spTree>
      <p:nvGrpSpPr>
        <p:cNvPr id="974" name="Shape 974"/>
        <p:cNvGrpSpPr/>
        <p:nvPr/>
      </p:nvGrpSpPr>
      <p:grpSpPr>
        <a:xfrm>
          <a:off x="0" y="0"/>
          <a:ext cx="0" cy="0"/>
          <a:chOff x="0" y="0"/>
          <a:chExt cx="0" cy="0"/>
        </a:xfrm>
      </p:grpSpPr>
      <p:sp>
        <p:nvSpPr>
          <p:cNvPr id="975" name="Google Shape;975;p101"/>
          <p:cNvSpPr/>
          <p:nvPr>
            <p:ph idx="2" type="pic"/>
          </p:nvPr>
        </p:nvSpPr>
        <p:spPr>
          <a:xfrm>
            <a:off x="8000575" y="2590650"/>
            <a:ext cx="8573100" cy="6172800"/>
          </a:xfrm>
          <a:prstGeom prst="rect">
            <a:avLst/>
          </a:prstGeom>
          <a:noFill/>
          <a:ln>
            <a:noFill/>
          </a:ln>
        </p:spPr>
      </p:sp>
      <p:cxnSp>
        <p:nvCxnSpPr>
          <p:cNvPr id="976" name="Google Shape;976;p101"/>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sp>
        <p:nvSpPr>
          <p:cNvPr id="977" name="Google Shape;977;p101"/>
          <p:cNvSpPr txBox="1"/>
          <p:nvPr>
            <p:ph type="ctrTitle"/>
          </p:nvPr>
        </p:nvSpPr>
        <p:spPr>
          <a:xfrm>
            <a:off x="188625" y="860169"/>
            <a:ext cx="17568000" cy="4465800"/>
          </a:xfrm>
          <a:prstGeom prst="rect">
            <a:avLst/>
          </a:prstGeom>
        </p:spPr>
        <p:txBody>
          <a:bodyPr anchorCtr="0" anchor="t" bIns="182850" lIns="182850" spcFirstLastPara="1" rIns="182850" wrap="square" tIns="182850">
            <a:spAutoFit/>
          </a:bodyPr>
          <a:lstStyle>
            <a:lvl1pPr lvl="0">
              <a:lnSpc>
                <a:spcPct val="90000"/>
              </a:lnSpc>
              <a:spcBef>
                <a:spcPts val="0"/>
              </a:spcBef>
              <a:spcAft>
                <a:spcPts val="0"/>
              </a:spcAft>
              <a:buClr>
                <a:schemeClr val="lt1"/>
              </a:buClr>
              <a:buSzPts val="13100"/>
              <a:buFont typeface="IBM Plex Sans"/>
              <a:buNone/>
              <a:defRPr sz="13100">
                <a:solidFill>
                  <a:schemeClr val="lt1"/>
                </a:solidFill>
                <a:latin typeface="IBM Plex Sans"/>
                <a:ea typeface="IBM Plex Sans"/>
                <a:cs typeface="IBM Plex Sans"/>
                <a:sym typeface="IBM Plex Sans"/>
              </a:defRPr>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p:txBody>
      </p:sp>
      <p:pic>
        <p:nvPicPr>
          <p:cNvPr id="978" name="Google Shape;978;p101"/>
          <p:cNvPicPr preferRelativeResize="0"/>
          <p:nvPr/>
        </p:nvPicPr>
        <p:blipFill>
          <a:blip r:embed="rId2">
            <a:alphaModFix/>
          </a:blip>
          <a:stretch>
            <a:fillRect/>
          </a:stretch>
        </p:blipFill>
        <p:spPr>
          <a:xfrm>
            <a:off x="457200" y="9237875"/>
            <a:ext cx="2985101" cy="591925"/>
          </a:xfrm>
          <a:prstGeom prst="rect">
            <a:avLst/>
          </a:prstGeom>
          <a:noFill/>
          <a:ln>
            <a:noFill/>
          </a:ln>
        </p:spPr>
      </p:pic>
      <p:sp>
        <p:nvSpPr>
          <p:cNvPr id="979" name="Google Shape;979;p10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lvl1pPr lvl="0">
              <a:buNone/>
              <a:defRPr sz="1700">
                <a:solidFill>
                  <a:schemeClr val="lt1"/>
                </a:solidFill>
                <a:latin typeface="IBM Plex Sans"/>
                <a:ea typeface="IBM Plex Sans"/>
                <a:cs typeface="IBM Plex Sans"/>
                <a:sym typeface="IBM Plex Sans"/>
              </a:defRPr>
            </a:lvl1pPr>
            <a:lvl2pPr lvl="1">
              <a:buNone/>
              <a:defRPr sz="1700">
                <a:solidFill>
                  <a:schemeClr val="lt1"/>
                </a:solidFill>
                <a:latin typeface="IBM Plex Sans"/>
                <a:ea typeface="IBM Plex Sans"/>
                <a:cs typeface="IBM Plex Sans"/>
                <a:sym typeface="IBM Plex Sans"/>
              </a:defRPr>
            </a:lvl2pPr>
            <a:lvl3pPr lvl="2">
              <a:buNone/>
              <a:defRPr sz="1700">
                <a:solidFill>
                  <a:schemeClr val="lt1"/>
                </a:solidFill>
                <a:latin typeface="IBM Plex Sans"/>
                <a:ea typeface="IBM Plex Sans"/>
                <a:cs typeface="IBM Plex Sans"/>
                <a:sym typeface="IBM Plex Sans"/>
              </a:defRPr>
            </a:lvl3pPr>
            <a:lvl4pPr lvl="3">
              <a:buNone/>
              <a:defRPr sz="1700">
                <a:solidFill>
                  <a:schemeClr val="lt1"/>
                </a:solidFill>
                <a:latin typeface="IBM Plex Sans"/>
                <a:ea typeface="IBM Plex Sans"/>
                <a:cs typeface="IBM Plex Sans"/>
                <a:sym typeface="IBM Plex Sans"/>
              </a:defRPr>
            </a:lvl4pPr>
            <a:lvl5pPr lvl="4">
              <a:buNone/>
              <a:defRPr sz="1700">
                <a:solidFill>
                  <a:schemeClr val="lt1"/>
                </a:solidFill>
                <a:latin typeface="IBM Plex Sans"/>
                <a:ea typeface="IBM Plex Sans"/>
                <a:cs typeface="IBM Plex Sans"/>
                <a:sym typeface="IBM Plex Sans"/>
              </a:defRPr>
            </a:lvl5pPr>
            <a:lvl6pPr lvl="5">
              <a:buNone/>
              <a:defRPr sz="1700">
                <a:solidFill>
                  <a:schemeClr val="lt1"/>
                </a:solidFill>
                <a:latin typeface="IBM Plex Sans"/>
                <a:ea typeface="IBM Plex Sans"/>
                <a:cs typeface="IBM Plex Sans"/>
                <a:sym typeface="IBM Plex Sans"/>
              </a:defRPr>
            </a:lvl6pPr>
            <a:lvl7pPr lvl="6">
              <a:buNone/>
              <a:defRPr sz="1700">
                <a:solidFill>
                  <a:schemeClr val="lt1"/>
                </a:solidFill>
                <a:latin typeface="IBM Plex Sans"/>
                <a:ea typeface="IBM Plex Sans"/>
                <a:cs typeface="IBM Plex Sans"/>
                <a:sym typeface="IBM Plex Sans"/>
              </a:defRPr>
            </a:lvl7pPr>
            <a:lvl8pPr lvl="7">
              <a:buNone/>
              <a:defRPr sz="1700">
                <a:solidFill>
                  <a:schemeClr val="lt1"/>
                </a:solidFill>
                <a:latin typeface="IBM Plex Sans"/>
                <a:ea typeface="IBM Plex Sans"/>
                <a:cs typeface="IBM Plex Sans"/>
                <a:sym typeface="IBM Plex Sans"/>
              </a:defRPr>
            </a:lvl8pPr>
            <a:lvl9pPr lvl="8">
              <a:buNone/>
              <a:defRPr sz="1700">
                <a:solidFill>
                  <a:schemeClr val="lt1"/>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42" Type="http://schemas.openxmlformats.org/officeDocument/2006/relationships/slideLayout" Target="../slideLayouts/slideLayout42.xml"/><Relationship Id="rId86" Type="http://schemas.openxmlformats.org/officeDocument/2006/relationships/slideLayout" Target="../slideLayouts/slideLayout86.xml"/><Relationship Id="rId41" Type="http://schemas.openxmlformats.org/officeDocument/2006/relationships/slideLayout" Target="../slideLayouts/slideLayout41.xml"/><Relationship Id="rId85" Type="http://schemas.openxmlformats.org/officeDocument/2006/relationships/slideLayout" Target="../slideLayouts/slideLayout85.xml"/><Relationship Id="rId44" Type="http://schemas.openxmlformats.org/officeDocument/2006/relationships/slideLayout" Target="../slideLayouts/slideLayout44.xml"/><Relationship Id="rId88" Type="http://schemas.openxmlformats.org/officeDocument/2006/relationships/slideLayout" Target="../slideLayouts/slideLayout88.xml"/><Relationship Id="rId43" Type="http://schemas.openxmlformats.org/officeDocument/2006/relationships/slideLayout" Target="../slideLayouts/slideLayout43.xml"/><Relationship Id="rId87" Type="http://schemas.openxmlformats.org/officeDocument/2006/relationships/slideLayout" Target="../slideLayouts/slideLayout8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91" Type="http://schemas.openxmlformats.org/officeDocument/2006/relationships/theme" Target="../theme/theme1.xml"/><Relationship Id="rId90" Type="http://schemas.openxmlformats.org/officeDocument/2006/relationships/slideLayout" Target="../slideLayouts/slideLayout90.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30.xml"/><Relationship Id="rId42" Type="http://schemas.openxmlformats.org/officeDocument/2006/relationships/slideLayout" Target="../slideLayouts/slideLayout132.xml"/><Relationship Id="rId41" Type="http://schemas.openxmlformats.org/officeDocument/2006/relationships/slideLayout" Target="../slideLayouts/slideLayout131.xml"/><Relationship Id="rId44" Type="http://schemas.openxmlformats.org/officeDocument/2006/relationships/slideLayout" Target="../slideLayouts/slideLayout134.xml"/><Relationship Id="rId43" Type="http://schemas.openxmlformats.org/officeDocument/2006/relationships/slideLayout" Target="../slideLayouts/slideLayout133.xml"/><Relationship Id="rId46" Type="http://schemas.openxmlformats.org/officeDocument/2006/relationships/slideLayout" Target="../slideLayouts/slideLayout136.xml"/><Relationship Id="rId45" Type="http://schemas.openxmlformats.org/officeDocument/2006/relationships/slideLayout" Target="../slideLayouts/slideLayout135.xml"/><Relationship Id="rId48" Type="http://schemas.openxmlformats.org/officeDocument/2006/relationships/slideLayout" Target="../slideLayouts/slideLayout138.xml"/><Relationship Id="rId47" Type="http://schemas.openxmlformats.org/officeDocument/2006/relationships/slideLayout" Target="../slideLayouts/slideLayout137.xml"/><Relationship Id="rId49" Type="http://schemas.openxmlformats.org/officeDocument/2006/relationships/slideLayout" Target="../slideLayouts/slideLayout139.xml"/><Relationship Id="rId31" Type="http://schemas.openxmlformats.org/officeDocument/2006/relationships/slideLayout" Target="../slideLayouts/slideLayout121.xml"/><Relationship Id="rId30" Type="http://schemas.openxmlformats.org/officeDocument/2006/relationships/slideLayout" Target="../slideLayouts/slideLayout120.xml"/><Relationship Id="rId33" Type="http://schemas.openxmlformats.org/officeDocument/2006/relationships/slideLayout" Target="../slideLayouts/slideLayout123.xml"/><Relationship Id="rId32" Type="http://schemas.openxmlformats.org/officeDocument/2006/relationships/slideLayout" Target="../slideLayouts/slideLayout122.xml"/><Relationship Id="rId35" Type="http://schemas.openxmlformats.org/officeDocument/2006/relationships/slideLayout" Target="../slideLayouts/slideLayout125.xml"/><Relationship Id="rId34" Type="http://schemas.openxmlformats.org/officeDocument/2006/relationships/slideLayout" Target="../slideLayouts/slideLayout124.xml"/><Relationship Id="rId37" Type="http://schemas.openxmlformats.org/officeDocument/2006/relationships/slideLayout" Target="../slideLayouts/slideLayout127.xml"/><Relationship Id="rId36" Type="http://schemas.openxmlformats.org/officeDocument/2006/relationships/slideLayout" Target="../slideLayouts/slideLayout126.xml"/><Relationship Id="rId39" Type="http://schemas.openxmlformats.org/officeDocument/2006/relationships/slideLayout" Target="../slideLayouts/slideLayout129.xml"/><Relationship Id="rId38" Type="http://schemas.openxmlformats.org/officeDocument/2006/relationships/slideLayout" Target="../slideLayouts/slideLayout128.xml"/><Relationship Id="rId20" Type="http://schemas.openxmlformats.org/officeDocument/2006/relationships/slideLayout" Target="../slideLayouts/slideLayout110.xml"/><Relationship Id="rId22" Type="http://schemas.openxmlformats.org/officeDocument/2006/relationships/slideLayout" Target="../slideLayouts/slideLayout112.xml"/><Relationship Id="rId21" Type="http://schemas.openxmlformats.org/officeDocument/2006/relationships/slideLayout" Target="../slideLayouts/slideLayout111.xml"/><Relationship Id="rId24" Type="http://schemas.openxmlformats.org/officeDocument/2006/relationships/slideLayout" Target="../slideLayouts/slideLayout114.xml"/><Relationship Id="rId23" Type="http://schemas.openxmlformats.org/officeDocument/2006/relationships/slideLayout" Target="../slideLayouts/slideLayout113.xml"/><Relationship Id="rId26" Type="http://schemas.openxmlformats.org/officeDocument/2006/relationships/slideLayout" Target="../slideLayouts/slideLayout116.xml"/><Relationship Id="rId25" Type="http://schemas.openxmlformats.org/officeDocument/2006/relationships/slideLayout" Target="../slideLayouts/slideLayout115.xml"/><Relationship Id="rId28" Type="http://schemas.openxmlformats.org/officeDocument/2006/relationships/slideLayout" Target="../slideLayouts/slideLayout118.xml"/><Relationship Id="rId27" Type="http://schemas.openxmlformats.org/officeDocument/2006/relationships/slideLayout" Target="../slideLayouts/slideLayout117.xml"/><Relationship Id="rId29" Type="http://schemas.openxmlformats.org/officeDocument/2006/relationships/slideLayout" Target="../slideLayouts/slideLayout119.xml"/><Relationship Id="rId95" Type="http://schemas.openxmlformats.org/officeDocument/2006/relationships/slideLayout" Target="../slideLayouts/slideLayout185.xml"/><Relationship Id="rId94" Type="http://schemas.openxmlformats.org/officeDocument/2006/relationships/slideLayout" Target="../slideLayouts/slideLayout184.xml"/><Relationship Id="rId97" Type="http://schemas.openxmlformats.org/officeDocument/2006/relationships/theme" Target="../theme/theme2.xml"/><Relationship Id="rId96" Type="http://schemas.openxmlformats.org/officeDocument/2006/relationships/slideLayout" Target="../slideLayouts/slideLayout186.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3" Type="http://schemas.openxmlformats.org/officeDocument/2006/relationships/slideLayout" Target="../slideLayouts/slideLayout103.xml"/><Relationship Id="rId12" Type="http://schemas.openxmlformats.org/officeDocument/2006/relationships/slideLayout" Target="../slideLayouts/slideLayout102.xml"/><Relationship Id="rId91" Type="http://schemas.openxmlformats.org/officeDocument/2006/relationships/slideLayout" Target="../slideLayouts/slideLayout181.xml"/><Relationship Id="rId90" Type="http://schemas.openxmlformats.org/officeDocument/2006/relationships/slideLayout" Target="../slideLayouts/slideLayout180.xml"/><Relationship Id="rId93" Type="http://schemas.openxmlformats.org/officeDocument/2006/relationships/slideLayout" Target="../slideLayouts/slideLayout183.xml"/><Relationship Id="rId92" Type="http://schemas.openxmlformats.org/officeDocument/2006/relationships/slideLayout" Target="../slideLayouts/slideLayout182.xml"/><Relationship Id="rId15" Type="http://schemas.openxmlformats.org/officeDocument/2006/relationships/slideLayout" Target="../slideLayouts/slideLayout105.xml"/><Relationship Id="rId14" Type="http://schemas.openxmlformats.org/officeDocument/2006/relationships/slideLayout" Target="../slideLayouts/slideLayout104.xml"/><Relationship Id="rId17" Type="http://schemas.openxmlformats.org/officeDocument/2006/relationships/slideLayout" Target="../slideLayouts/slideLayout107.xml"/><Relationship Id="rId16" Type="http://schemas.openxmlformats.org/officeDocument/2006/relationships/slideLayout" Target="../slideLayouts/slideLayout106.xml"/><Relationship Id="rId19" Type="http://schemas.openxmlformats.org/officeDocument/2006/relationships/slideLayout" Target="../slideLayouts/slideLayout109.xml"/><Relationship Id="rId18" Type="http://schemas.openxmlformats.org/officeDocument/2006/relationships/slideLayout" Target="../slideLayouts/slideLayout108.xml"/><Relationship Id="rId84" Type="http://schemas.openxmlformats.org/officeDocument/2006/relationships/slideLayout" Target="../slideLayouts/slideLayout174.xml"/><Relationship Id="rId83" Type="http://schemas.openxmlformats.org/officeDocument/2006/relationships/slideLayout" Target="../slideLayouts/slideLayout173.xml"/><Relationship Id="rId86" Type="http://schemas.openxmlformats.org/officeDocument/2006/relationships/slideLayout" Target="../slideLayouts/slideLayout176.xml"/><Relationship Id="rId85" Type="http://schemas.openxmlformats.org/officeDocument/2006/relationships/slideLayout" Target="../slideLayouts/slideLayout175.xml"/><Relationship Id="rId88" Type="http://schemas.openxmlformats.org/officeDocument/2006/relationships/slideLayout" Target="../slideLayouts/slideLayout178.xml"/><Relationship Id="rId87" Type="http://schemas.openxmlformats.org/officeDocument/2006/relationships/slideLayout" Target="../slideLayouts/slideLayout177.xml"/><Relationship Id="rId89" Type="http://schemas.openxmlformats.org/officeDocument/2006/relationships/slideLayout" Target="../slideLayouts/slideLayout179.xml"/><Relationship Id="rId80" Type="http://schemas.openxmlformats.org/officeDocument/2006/relationships/slideLayout" Target="../slideLayouts/slideLayout170.xml"/><Relationship Id="rId82" Type="http://schemas.openxmlformats.org/officeDocument/2006/relationships/slideLayout" Target="../slideLayouts/slideLayout172.xml"/><Relationship Id="rId81" Type="http://schemas.openxmlformats.org/officeDocument/2006/relationships/slideLayout" Target="../slideLayouts/slideLayout171.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9" Type="http://schemas.openxmlformats.org/officeDocument/2006/relationships/slideLayout" Target="../slideLayouts/slideLayout99.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73" Type="http://schemas.openxmlformats.org/officeDocument/2006/relationships/slideLayout" Target="../slideLayouts/slideLayout163.xml"/><Relationship Id="rId72" Type="http://schemas.openxmlformats.org/officeDocument/2006/relationships/slideLayout" Target="../slideLayouts/slideLayout162.xml"/><Relationship Id="rId75" Type="http://schemas.openxmlformats.org/officeDocument/2006/relationships/slideLayout" Target="../slideLayouts/slideLayout165.xml"/><Relationship Id="rId74" Type="http://schemas.openxmlformats.org/officeDocument/2006/relationships/slideLayout" Target="../slideLayouts/slideLayout164.xml"/><Relationship Id="rId77" Type="http://schemas.openxmlformats.org/officeDocument/2006/relationships/slideLayout" Target="../slideLayouts/slideLayout167.xml"/><Relationship Id="rId76" Type="http://schemas.openxmlformats.org/officeDocument/2006/relationships/slideLayout" Target="../slideLayouts/slideLayout166.xml"/><Relationship Id="rId79" Type="http://schemas.openxmlformats.org/officeDocument/2006/relationships/slideLayout" Target="../slideLayouts/slideLayout169.xml"/><Relationship Id="rId78" Type="http://schemas.openxmlformats.org/officeDocument/2006/relationships/slideLayout" Target="../slideLayouts/slideLayout168.xml"/><Relationship Id="rId71" Type="http://schemas.openxmlformats.org/officeDocument/2006/relationships/slideLayout" Target="../slideLayouts/slideLayout161.xml"/><Relationship Id="rId70" Type="http://schemas.openxmlformats.org/officeDocument/2006/relationships/slideLayout" Target="../slideLayouts/slideLayout160.xml"/><Relationship Id="rId62" Type="http://schemas.openxmlformats.org/officeDocument/2006/relationships/slideLayout" Target="../slideLayouts/slideLayout152.xml"/><Relationship Id="rId61" Type="http://schemas.openxmlformats.org/officeDocument/2006/relationships/slideLayout" Target="../slideLayouts/slideLayout151.xml"/><Relationship Id="rId64" Type="http://schemas.openxmlformats.org/officeDocument/2006/relationships/slideLayout" Target="../slideLayouts/slideLayout154.xml"/><Relationship Id="rId63" Type="http://schemas.openxmlformats.org/officeDocument/2006/relationships/slideLayout" Target="../slideLayouts/slideLayout153.xml"/><Relationship Id="rId66" Type="http://schemas.openxmlformats.org/officeDocument/2006/relationships/slideLayout" Target="../slideLayouts/slideLayout156.xml"/><Relationship Id="rId65" Type="http://schemas.openxmlformats.org/officeDocument/2006/relationships/slideLayout" Target="../slideLayouts/slideLayout155.xml"/><Relationship Id="rId68" Type="http://schemas.openxmlformats.org/officeDocument/2006/relationships/slideLayout" Target="../slideLayouts/slideLayout158.xml"/><Relationship Id="rId67" Type="http://schemas.openxmlformats.org/officeDocument/2006/relationships/slideLayout" Target="../slideLayouts/slideLayout157.xml"/><Relationship Id="rId60" Type="http://schemas.openxmlformats.org/officeDocument/2006/relationships/slideLayout" Target="../slideLayouts/slideLayout150.xml"/><Relationship Id="rId69" Type="http://schemas.openxmlformats.org/officeDocument/2006/relationships/slideLayout" Target="../slideLayouts/slideLayout159.xml"/><Relationship Id="rId51" Type="http://schemas.openxmlformats.org/officeDocument/2006/relationships/slideLayout" Target="../slideLayouts/slideLayout141.xml"/><Relationship Id="rId50" Type="http://schemas.openxmlformats.org/officeDocument/2006/relationships/slideLayout" Target="../slideLayouts/slideLayout140.xml"/><Relationship Id="rId53" Type="http://schemas.openxmlformats.org/officeDocument/2006/relationships/slideLayout" Target="../slideLayouts/slideLayout143.xml"/><Relationship Id="rId52" Type="http://schemas.openxmlformats.org/officeDocument/2006/relationships/slideLayout" Target="../slideLayouts/slideLayout142.xml"/><Relationship Id="rId55" Type="http://schemas.openxmlformats.org/officeDocument/2006/relationships/slideLayout" Target="../slideLayouts/slideLayout145.xml"/><Relationship Id="rId54" Type="http://schemas.openxmlformats.org/officeDocument/2006/relationships/slideLayout" Target="../slideLayouts/slideLayout144.xml"/><Relationship Id="rId57" Type="http://schemas.openxmlformats.org/officeDocument/2006/relationships/slideLayout" Target="../slideLayouts/slideLayout147.xml"/><Relationship Id="rId56" Type="http://schemas.openxmlformats.org/officeDocument/2006/relationships/slideLayout" Target="../slideLayouts/slideLayout146.xml"/><Relationship Id="rId59" Type="http://schemas.openxmlformats.org/officeDocument/2006/relationships/slideLayout" Target="../slideLayouts/slideLayout149.xml"/><Relationship Id="rId58" Type="http://schemas.openxmlformats.org/officeDocument/2006/relationships/slideLayout" Target="../slideLayouts/slideLayout148.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226.xml"/><Relationship Id="rId42" Type="http://schemas.openxmlformats.org/officeDocument/2006/relationships/slideLayout" Target="../slideLayouts/slideLayout228.xml"/><Relationship Id="rId41" Type="http://schemas.openxmlformats.org/officeDocument/2006/relationships/slideLayout" Target="../slideLayouts/slideLayout227.xml"/><Relationship Id="rId44" Type="http://schemas.openxmlformats.org/officeDocument/2006/relationships/slideLayout" Target="../slideLayouts/slideLayout230.xml"/><Relationship Id="rId43" Type="http://schemas.openxmlformats.org/officeDocument/2006/relationships/slideLayout" Target="../slideLayouts/slideLayout229.xml"/><Relationship Id="rId46" Type="http://schemas.openxmlformats.org/officeDocument/2006/relationships/slideLayout" Target="../slideLayouts/slideLayout232.xml"/><Relationship Id="rId45" Type="http://schemas.openxmlformats.org/officeDocument/2006/relationships/slideLayout" Target="../slideLayouts/slideLayout231.xml"/><Relationship Id="rId48" Type="http://schemas.openxmlformats.org/officeDocument/2006/relationships/slideLayout" Target="../slideLayouts/slideLayout234.xml"/><Relationship Id="rId47" Type="http://schemas.openxmlformats.org/officeDocument/2006/relationships/slideLayout" Target="../slideLayouts/slideLayout233.xml"/><Relationship Id="rId49" Type="http://schemas.openxmlformats.org/officeDocument/2006/relationships/slideLayout" Target="../slideLayouts/slideLayout235.xml"/><Relationship Id="rId31" Type="http://schemas.openxmlformats.org/officeDocument/2006/relationships/slideLayout" Target="../slideLayouts/slideLayout217.xml"/><Relationship Id="rId30" Type="http://schemas.openxmlformats.org/officeDocument/2006/relationships/slideLayout" Target="../slideLayouts/slideLayout216.xml"/><Relationship Id="rId33" Type="http://schemas.openxmlformats.org/officeDocument/2006/relationships/slideLayout" Target="../slideLayouts/slideLayout219.xml"/><Relationship Id="rId32" Type="http://schemas.openxmlformats.org/officeDocument/2006/relationships/slideLayout" Target="../slideLayouts/slideLayout218.xml"/><Relationship Id="rId35" Type="http://schemas.openxmlformats.org/officeDocument/2006/relationships/slideLayout" Target="../slideLayouts/slideLayout221.xml"/><Relationship Id="rId34" Type="http://schemas.openxmlformats.org/officeDocument/2006/relationships/slideLayout" Target="../slideLayouts/slideLayout220.xml"/><Relationship Id="rId37" Type="http://schemas.openxmlformats.org/officeDocument/2006/relationships/slideLayout" Target="../slideLayouts/slideLayout223.xml"/><Relationship Id="rId36" Type="http://schemas.openxmlformats.org/officeDocument/2006/relationships/slideLayout" Target="../slideLayouts/slideLayout222.xml"/><Relationship Id="rId39" Type="http://schemas.openxmlformats.org/officeDocument/2006/relationships/slideLayout" Target="../slideLayouts/slideLayout225.xml"/><Relationship Id="rId38" Type="http://schemas.openxmlformats.org/officeDocument/2006/relationships/slideLayout" Target="../slideLayouts/slideLayout224.xml"/><Relationship Id="rId20" Type="http://schemas.openxmlformats.org/officeDocument/2006/relationships/slideLayout" Target="../slideLayouts/slideLayout206.xml"/><Relationship Id="rId22" Type="http://schemas.openxmlformats.org/officeDocument/2006/relationships/slideLayout" Target="../slideLayouts/slideLayout208.xml"/><Relationship Id="rId21" Type="http://schemas.openxmlformats.org/officeDocument/2006/relationships/slideLayout" Target="../slideLayouts/slideLayout207.xml"/><Relationship Id="rId24" Type="http://schemas.openxmlformats.org/officeDocument/2006/relationships/slideLayout" Target="../slideLayouts/slideLayout210.xml"/><Relationship Id="rId23" Type="http://schemas.openxmlformats.org/officeDocument/2006/relationships/slideLayout" Target="../slideLayouts/slideLayout209.xml"/><Relationship Id="rId26" Type="http://schemas.openxmlformats.org/officeDocument/2006/relationships/slideLayout" Target="../slideLayouts/slideLayout212.xml"/><Relationship Id="rId25" Type="http://schemas.openxmlformats.org/officeDocument/2006/relationships/slideLayout" Target="../slideLayouts/slideLayout211.xml"/><Relationship Id="rId28" Type="http://schemas.openxmlformats.org/officeDocument/2006/relationships/slideLayout" Target="../slideLayouts/slideLayout214.xml"/><Relationship Id="rId27" Type="http://schemas.openxmlformats.org/officeDocument/2006/relationships/slideLayout" Target="../slideLayouts/slideLayout213.xml"/><Relationship Id="rId29" Type="http://schemas.openxmlformats.org/officeDocument/2006/relationships/slideLayout" Target="../slideLayouts/slideLayout215.xml"/><Relationship Id="rId11" Type="http://schemas.openxmlformats.org/officeDocument/2006/relationships/slideLayout" Target="../slideLayouts/slideLayout197.xml"/><Relationship Id="rId10" Type="http://schemas.openxmlformats.org/officeDocument/2006/relationships/slideLayout" Target="../slideLayouts/slideLayout196.xml"/><Relationship Id="rId13" Type="http://schemas.openxmlformats.org/officeDocument/2006/relationships/slideLayout" Target="../slideLayouts/slideLayout199.xml"/><Relationship Id="rId12" Type="http://schemas.openxmlformats.org/officeDocument/2006/relationships/slideLayout" Target="../slideLayouts/slideLayout198.xml"/><Relationship Id="rId91" Type="http://schemas.openxmlformats.org/officeDocument/2006/relationships/slideLayout" Target="../slideLayouts/slideLayout277.xml"/><Relationship Id="rId90" Type="http://schemas.openxmlformats.org/officeDocument/2006/relationships/slideLayout" Target="../slideLayouts/slideLayout276.xml"/><Relationship Id="rId92" Type="http://schemas.openxmlformats.org/officeDocument/2006/relationships/theme" Target="../theme/theme3.xml"/><Relationship Id="rId15" Type="http://schemas.openxmlformats.org/officeDocument/2006/relationships/slideLayout" Target="../slideLayouts/slideLayout201.xml"/><Relationship Id="rId14" Type="http://schemas.openxmlformats.org/officeDocument/2006/relationships/slideLayout" Target="../slideLayouts/slideLayout200.xml"/><Relationship Id="rId17" Type="http://schemas.openxmlformats.org/officeDocument/2006/relationships/slideLayout" Target="../slideLayouts/slideLayout203.xml"/><Relationship Id="rId16" Type="http://schemas.openxmlformats.org/officeDocument/2006/relationships/slideLayout" Target="../slideLayouts/slideLayout202.xml"/><Relationship Id="rId19" Type="http://schemas.openxmlformats.org/officeDocument/2006/relationships/slideLayout" Target="../slideLayouts/slideLayout205.xml"/><Relationship Id="rId18" Type="http://schemas.openxmlformats.org/officeDocument/2006/relationships/slideLayout" Target="../slideLayouts/slideLayout204.xml"/><Relationship Id="rId84" Type="http://schemas.openxmlformats.org/officeDocument/2006/relationships/slideLayout" Target="../slideLayouts/slideLayout270.xml"/><Relationship Id="rId83" Type="http://schemas.openxmlformats.org/officeDocument/2006/relationships/slideLayout" Target="../slideLayouts/slideLayout269.xml"/><Relationship Id="rId86" Type="http://schemas.openxmlformats.org/officeDocument/2006/relationships/slideLayout" Target="../slideLayouts/slideLayout272.xml"/><Relationship Id="rId85" Type="http://schemas.openxmlformats.org/officeDocument/2006/relationships/slideLayout" Target="../slideLayouts/slideLayout271.xml"/><Relationship Id="rId88" Type="http://schemas.openxmlformats.org/officeDocument/2006/relationships/slideLayout" Target="../slideLayouts/slideLayout274.xml"/><Relationship Id="rId87" Type="http://schemas.openxmlformats.org/officeDocument/2006/relationships/slideLayout" Target="../slideLayouts/slideLayout273.xml"/><Relationship Id="rId89" Type="http://schemas.openxmlformats.org/officeDocument/2006/relationships/slideLayout" Target="../slideLayouts/slideLayout275.xml"/><Relationship Id="rId80" Type="http://schemas.openxmlformats.org/officeDocument/2006/relationships/slideLayout" Target="../slideLayouts/slideLayout266.xml"/><Relationship Id="rId82" Type="http://schemas.openxmlformats.org/officeDocument/2006/relationships/slideLayout" Target="../slideLayouts/slideLayout268.xml"/><Relationship Id="rId81" Type="http://schemas.openxmlformats.org/officeDocument/2006/relationships/slideLayout" Target="../slideLayouts/slideLayout267.xml"/><Relationship Id="rId1" Type="http://schemas.openxmlformats.org/officeDocument/2006/relationships/slideLayout" Target="../slideLayouts/slideLayout187.xml"/><Relationship Id="rId2" Type="http://schemas.openxmlformats.org/officeDocument/2006/relationships/slideLayout" Target="../slideLayouts/slideLayout188.xml"/><Relationship Id="rId3" Type="http://schemas.openxmlformats.org/officeDocument/2006/relationships/slideLayout" Target="../slideLayouts/slideLayout189.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5" Type="http://schemas.openxmlformats.org/officeDocument/2006/relationships/slideLayout" Target="../slideLayouts/slideLayout191.xml"/><Relationship Id="rId6" Type="http://schemas.openxmlformats.org/officeDocument/2006/relationships/slideLayout" Target="../slideLayouts/slideLayout192.xml"/><Relationship Id="rId7" Type="http://schemas.openxmlformats.org/officeDocument/2006/relationships/slideLayout" Target="../slideLayouts/slideLayout193.xml"/><Relationship Id="rId8" Type="http://schemas.openxmlformats.org/officeDocument/2006/relationships/slideLayout" Target="../slideLayouts/slideLayout194.xml"/><Relationship Id="rId73" Type="http://schemas.openxmlformats.org/officeDocument/2006/relationships/slideLayout" Target="../slideLayouts/slideLayout259.xml"/><Relationship Id="rId72" Type="http://schemas.openxmlformats.org/officeDocument/2006/relationships/slideLayout" Target="../slideLayouts/slideLayout258.xml"/><Relationship Id="rId75" Type="http://schemas.openxmlformats.org/officeDocument/2006/relationships/slideLayout" Target="../slideLayouts/slideLayout261.xml"/><Relationship Id="rId74" Type="http://schemas.openxmlformats.org/officeDocument/2006/relationships/slideLayout" Target="../slideLayouts/slideLayout260.xml"/><Relationship Id="rId77" Type="http://schemas.openxmlformats.org/officeDocument/2006/relationships/slideLayout" Target="../slideLayouts/slideLayout263.xml"/><Relationship Id="rId76" Type="http://schemas.openxmlformats.org/officeDocument/2006/relationships/slideLayout" Target="../slideLayouts/slideLayout262.xml"/><Relationship Id="rId79" Type="http://schemas.openxmlformats.org/officeDocument/2006/relationships/slideLayout" Target="../slideLayouts/slideLayout265.xml"/><Relationship Id="rId78" Type="http://schemas.openxmlformats.org/officeDocument/2006/relationships/slideLayout" Target="../slideLayouts/slideLayout264.xml"/><Relationship Id="rId71" Type="http://schemas.openxmlformats.org/officeDocument/2006/relationships/slideLayout" Target="../slideLayouts/slideLayout257.xml"/><Relationship Id="rId70" Type="http://schemas.openxmlformats.org/officeDocument/2006/relationships/slideLayout" Target="../slideLayouts/slideLayout256.xml"/><Relationship Id="rId62" Type="http://schemas.openxmlformats.org/officeDocument/2006/relationships/slideLayout" Target="../slideLayouts/slideLayout248.xml"/><Relationship Id="rId61" Type="http://schemas.openxmlformats.org/officeDocument/2006/relationships/slideLayout" Target="../slideLayouts/slideLayout247.xml"/><Relationship Id="rId64" Type="http://schemas.openxmlformats.org/officeDocument/2006/relationships/slideLayout" Target="../slideLayouts/slideLayout250.xml"/><Relationship Id="rId63" Type="http://schemas.openxmlformats.org/officeDocument/2006/relationships/slideLayout" Target="../slideLayouts/slideLayout249.xml"/><Relationship Id="rId66" Type="http://schemas.openxmlformats.org/officeDocument/2006/relationships/slideLayout" Target="../slideLayouts/slideLayout252.xml"/><Relationship Id="rId65" Type="http://schemas.openxmlformats.org/officeDocument/2006/relationships/slideLayout" Target="../slideLayouts/slideLayout251.xml"/><Relationship Id="rId68" Type="http://schemas.openxmlformats.org/officeDocument/2006/relationships/slideLayout" Target="../slideLayouts/slideLayout254.xml"/><Relationship Id="rId67" Type="http://schemas.openxmlformats.org/officeDocument/2006/relationships/slideLayout" Target="../slideLayouts/slideLayout253.xml"/><Relationship Id="rId60" Type="http://schemas.openxmlformats.org/officeDocument/2006/relationships/slideLayout" Target="../slideLayouts/slideLayout246.xml"/><Relationship Id="rId69" Type="http://schemas.openxmlformats.org/officeDocument/2006/relationships/slideLayout" Target="../slideLayouts/slideLayout255.xml"/><Relationship Id="rId51" Type="http://schemas.openxmlformats.org/officeDocument/2006/relationships/slideLayout" Target="../slideLayouts/slideLayout237.xml"/><Relationship Id="rId50" Type="http://schemas.openxmlformats.org/officeDocument/2006/relationships/slideLayout" Target="../slideLayouts/slideLayout236.xml"/><Relationship Id="rId53" Type="http://schemas.openxmlformats.org/officeDocument/2006/relationships/slideLayout" Target="../slideLayouts/slideLayout239.xml"/><Relationship Id="rId52" Type="http://schemas.openxmlformats.org/officeDocument/2006/relationships/slideLayout" Target="../slideLayouts/slideLayout238.xml"/><Relationship Id="rId55" Type="http://schemas.openxmlformats.org/officeDocument/2006/relationships/slideLayout" Target="../slideLayouts/slideLayout241.xml"/><Relationship Id="rId54" Type="http://schemas.openxmlformats.org/officeDocument/2006/relationships/slideLayout" Target="../slideLayouts/slideLayout240.xml"/><Relationship Id="rId57" Type="http://schemas.openxmlformats.org/officeDocument/2006/relationships/slideLayout" Target="../slideLayouts/slideLayout243.xml"/><Relationship Id="rId56" Type="http://schemas.openxmlformats.org/officeDocument/2006/relationships/slideLayout" Target="../slideLayouts/slideLayout242.xml"/><Relationship Id="rId59" Type="http://schemas.openxmlformats.org/officeDocument/2006/relationships/slideLayout" Target="../slideLayouts/slideLayout245.xml"/><Relationship Id="rId58" Type="http://schemas.openxmlformats.org/officeDocument/2006/relationships/slideLayout" Target="../slideLayouts/slideLayout2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spAutoFit/>
          </a:bodyPr>
          <a:lstStyle>
            <a:lvl1pPr lvl="0" rtl="0">
              <a:spcBef>
                <a:spcPts val="0"/>
              </a:spcBef>
              <a:spcAft>
                <a:spcPts val="0"/>
              </a:spcAft>
              <a:buClr>
                <a:schemeClr val="dk1"/>
              </a:buClr>
              <a:buSzPts val="5600"/>
              <a:buNone/>
              <a:defRPr sz="56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7" name="Google Shape;7;p1"/>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spAutoFit/>
          </a:bodyPr>
          <a:lstStyle>
            <a:lvl1pPr indent="-457200" lvl="0" marL="457200" rtl="0">
              <a:lnSpc>
                <a:spcPct val="115000"/>
              </a:lnSpc>
              <a:spcBef>
                <a:spcPts val="0"/>
              </a:spcBef>
              <a:spcAft>
                <a:spcPts val="0"/>
              </a:spcAft>
              <a:buClr>
                <a:schemeClr val="dk2"/>
              </a:buClr>
              <a:buSzPts val="3600"/>
              <a:buChar char="●"/>
              <a:defRPr sz="3600">
                <a:solidFill>
                  <a:schemeClr val="dk2"/>
                </a:solidFill>
              </a:defRPr>
            </a:lvl1pPr>
            <a:lvl2pPr indent="-406400" lvl="1" marL="914400" rtl="0">
              <a:lnSpc>
                <a:spcPct val="115000"/>
              </a:lnSpc>
              <a:spcBef>
                <a:spcPts val="0"/>
              </a:spcBef>
              <a:spcAft>
                <a:spcPts val="0"/>
              </a:spcAft>
              <a:buClr>
                <a:schemeClr val="dk2"/>
              </a:buClr>
              <a:buSzPts val="2800"/>
              <a:buChar char="○"/>
              <a:defRPr sz="2800">
                <a:solidFill>
                  <a:schemeClr val="dk2"/>
                </a:solidFill>
              </a:defRPr>
            </a:lvl2pPr>
            <a:lvl3pPr indent="-406400" lvl="2" marL="1371600" rtl="0">
              <a:lnSpc>
                <a:spcPct val="115000"/>
              </a:lnSpc>
              <a:spcBef>
                <a:spcPts val="0"/>
              </a:spcBef>
              <a:spcAft>
                <a:spcPts val="0"/>
              </a:spcAft>
              <a:buClr>
                <a:schemeClr val="dk2"/>
              </a:buClr>
              <a:buSzPts val="2800"/>
              <a:buChar char="■"/>
              <a:defRPr sz="2800">
                <a:solidFill>
                  <a:schemeClr val="dk2"/>
                </a:solidFill>
              </a:defRPr>
            </a:lvl3pPr>
            <a:lvl4pPr indent="-406400" lvl="3" marL="1828800" rtl="0">
              <a:lnSpc>
                <a:spcPct val="115000"/>
              </a:lnSpc>
              <a:spcBef>
                <a:spcPts val="0"/>
              </a:spcBef>
              <a:spcAft>
                <a:spcPts val="0"/>
              </a:spcAft>
              <a:buClr>
                <a:schemeClr val="dk2"/>
              </a:buClr>
              <a:buSzPts val="2800"/>
              <a:buChar char="●"/>
              <a:defRPr sz="2800">
                <a:solidFill>
                  <a:schemeClr val="dk2"/>
                </a:solidFill>
              </a:defRPr>
            </a:lvl4pPr>
            <a:lvl5pPr indent="-406400" lvl="4" marL="2286000" rtl="0">
              <a:lnSpc>
                <a:spcPct val="115000"/>
              </a:lnSpc>
              <a:spcBef>
                <a:spcPts val="0"/>
              </a:spcBef>
              <a:spcAft>
                <a:spcPts val="0"/>
              </a:spcAft>
              <a:buClr>
                <a:schemeClr val="dk2"/>
              </a:buClr>
              <a:buSzPts val="2800"/>
              <a:buChar char="○"/>
              <a:defRPr sz="2800">
                <a:solidFill>
                  <a:schemeClr val="dk2"/>
                </a:solidFill>
              </a:defRPr>
            </a:lvl5pPr>
            <a:lvl6pPr indent="-406400" lvl="5" marL="2743200" rtl="0">
              <a:lnSpc>
                <a:spcPct val="115000"/>
              </a:lnSpc>
              <a:spcBef>
                <a:spcPts val="0"/>
              </a:spcBef>
              <a:spcAft>
                <a:spcPts val="0"/>
              </a:spcAft>
              <a:buClr>
                <a:schemeClr val="dk2"/>
              </a:buClr>
              <a:buSzPts val="2800"/>
              <a:buChar char="■"/>
              <a:defRPr sz="2800">
                <a:solidFill>
                  <a:schemeClr val="dk2"/>
                </a:solidFill>
              </a:defRPr>
            </a:lvl6pPr>
            <a:lvl7pPr indent="-406400" lvl="6" marL="3200400" rtl="0">
              <a:lnSpc>
                <a:spcPct val="115000"/>
              </a:lnSpc>
              <a:spcBef>
                <a:spcPts val="0"/>
              </a:spcBef>
              <a:spcAft>
                <a:spcPts val="0"/>
              </a:spcAft>
              <a:buClr>
                <a:schemeClr val="dk2"/>
              </a:buClr>
              <a:buSzPts val="2800"/>
              <a:buChar char="●"/>
              <a:defRPr sz="2800">
                <a:solidFill>
                  <a:schemeClr val="dk2"/>
                </a:solidFill>
              </a:defRPr>
            </a:lvl7pPr>
            <a:lvl8pPr indent="-406400" lvl="7" marL="3657600" rtl="0">
              <a:lnSpc>
                <a:spcPct val="115000"/>
              </a:lnSpc>
              <a:spcBef>
                <a:spcPts val="0"/>
              </a:spcBef>
              <a:spcAft>
                <a:spcPts val="0"/>
              </a:spcAft>
              <a:buClr>
                <a:schemeClr val="dk2"/>
              </a:buClr>
              <a:buSzPts val="2800"/>
              <a:buChar char="○"/>
              <a:defRPr sz="2800">
                <a:solidFill>
                  <a:schemeClr val="dk2"/>
                </a:solidFill>
              </a:defRPr>
            </a:lvl8pPr>
            <a:lvl9pPr indent="-406400" lvl="8" marL="4114800" rtl="0">
              <a:lnSpc>
                <a:spcPct val="115000"/>
              </a:lnSpc>
              <a:spcBef>
                <a:spcPts val="0"/>
              </a:spcBef>
              <a:spcAft>
                <a:spcPts val="0"/>
              </a:spcAft>
              <a:buClr>
                <a:schemeClr val="dk2"/>
              </a:buClr>
              <a:buSzPts val="2800"/>
              <a:buChar char="■"/>
              <a:defRPr sz="2800">
                <a:solidFill>
                  <a:schemeClr val="dk2"/>
                </a:solidFill>
              </a:defRPr>
            </a:lvl9pPr>
          </a:lstStyle>
          <a:p/>
        </p:txBody>
      </p:sp>
      <p:sp>
        <p:nvSpPr>
          <p:cNvPr id="8" name="Google Shape;8;p1"/>
          <p:cNvSpPr txBox="1"/>
          <p:nvPr>
            <p:ph idx="12" type="sldNum"/>
          </p:nvPr>
        </p:nvSpPr>
        <p:spPr>
          <a:xfrm>
            <a:off x="16944916" y="9326434"/>
            <a:ext cx="1097400" cy="677100"/>
          </a:xfrm>
          <a:prstGeom prst="rect">
            <a:avLst/>
          </a:prstGeom>
          <a:noFill/>
          <a:ln>
            <a:noFill/>
          </a:ln>
        </p:spPr>
        <p:txBody>
          <a:bodyPr anchorCtr="0" anchor="ctr" bIns="182850" lIns="182850" spcFirstLastPara="1" rIns="182850" wrap="square" tIns="182850">
            <a:spAutoFit/>
          </a:bodyPr>
          <a:lstStyle>
            <a:lvl1pPr lvl="0" rtl="0" algn="r">
              <a:buNone/>
              <a:defRPr sz="2000">
                <a:solidFill>
                  <a:schemeClr val="dk2"/>
                </a:solidFill>
              </a:defRPr>
            </a:lvl1pPr>
            <a:lvl2pPr lvl="1" rtl="0" algn="r">
              <a:buNone/>
              <a:defRPr sz="2000">
                <a:solidFill>
                  <a:schemeClr val="dk2"/>
                </a:solidFill>
              </a:defRPr>
            </a:lvl2pPr>
            <a:lvl3pPr lvl="2" rtl="0" algn="r">
              <a:buNone/>
              <a:defRPr sz="2000">
                <a:solidFill>
                  <a:schemeClr val="dk2"/>
                </a:solidFill>
              </a:defRPr>
            </a:lvl3pPr>
            <a:lvl4pPr lvl="3" rtl="0" algn="r">
              <a:buNone/>
              <a:defRPr sz="2000">
                <a:solidFill>
                  <a:schemeClr val="dk2"/>
                </a:solidFill>
              </a:defRPr>
            </a:lvl4pPr>
            <a:lvl5pPr lvl="4" rtl="0" algn="r">
              <a:buNone/>
              <a:defRPr sz="2000">
                <a:solidFill>
                  <a:schemeClr val="dk2"/>
                </a:solidFill>
              </a:defRPr>
            </a:lvl5pPr>
            <a:lvl6pPr lvl="5" rtl="0" algn="r">
              <a:buNone/>
              <a:defRPr sz="2000">
                <a:solidFill>
                  <a:schemeClr val="dk2"/>
                </a:solidFill>
              </a:defRPr>
            </a:lvl6pPr>
            <a:lvl7pPr lvl="6" rtl="0" algn="r">
              <a:buNone/>
              <a:defRPr sz="2000">
                <a:solidFill>
                  <a:schemeClr val="dk2"/>
                </a:solidFill>
              </a:defRPr>
            </a:lvl7pPr>
            <a:lvl8pPr lvl="7" rtl="0" algn="r">
              <a:buNone/>
              <a:defRPr sz="2000">
                <a:solidFill>
                  <a:schemeClr val="dk2"/>
                </a:solidFill>
              </a:defRPr>
            </a:lvl8pPr>
            <a:lvl9pPr lvl="8" rtl="0" algn="r">
              <a:buNone/>
              <a:defRPr sz="2000">
                <a:solidFill>
                  <a:schemeClr val="dk2"/>
                </a:solidFill>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46962"/>
          </p15:clr>
        </p15:guide>
        <p15:guide id="2" orient="horz" pos="288">
          <p15:clr>
            <a:srgbClr val="E46962"/>
          </p15:clr>
        </p15:guide>
        <p15:guide id="3" pos="11232">
          <p15:clr>
            <a:srgbClr val="E46962"/>
          </p15:clr>
        </p15:guide>
        <p15:guide id="4" orient="horz" pos="6192">
          <p15:clr>
            <a:srgbClr val="E46962"/>
          </p15:clr>
        </p15:guide>
        <p15:guide id="5" pos="937">
          <p15:clr>
            <a:srgbClr val="4A86E8"/>
          </p15:clr>
        </p15:guide>
        <p15:guide id="6" pos="1080">
          <p15:clr>
            <a:srgbClr val="4A86E8"/>
          </p15:clr>
        </p15:guide>
        <p15:guide id="7" pos="1729">
          <p15:clr>
            <a:srgbClr val="4A86E8"/>
          </p15:clr>
        </p15:guide>
        <p15:guide id="8" pos="1872">
          <p15:clr>
            <a:srgbClr val="4A86E8"/>
          </p15:clr>
        </p15:guide>
        <p15:guide id="9" pos="2520">
          <p15:clr>
            <a:srgbClr val="4A86E8"/>
          </p15:clr>
        </p15:guide>
        <p15:guide id="10" pos="2664">
          <p15:clr>
            <a:srgbClr val="4A86E8"/>
          </p15:clr>
        </p15:guide>
        <p15:guide id="11" pos="3312">
          <p15:clr>
            <a:srgbClr val="4A86E8"/>
          </p15:clr>
        </p15:guide>
        <p15:guide id="12" pos="3456">
          <p15:clr>
            <a:srgbClr val="4A86E8"/>
          </p15:clr>
        </p15:guide>
        <p15:guide id="13" pos="4104">
          <p15:clr>
            <a:srgbClr val="4A86E8"/>
          </p15:clr>
        </p15:guide>
        <p15:guide id="14" pos="4248">
          <p15:clr>
            <a:srgbClr val="4A86E8"/>
          </p15:clr>
        </p15:guide>
        <p15:guide id="15" pos="4896">
          <p15:clr>
            <a:srgbClr val="4A86E8"/>
          </p15:clr>
        </p15:guide>
        <p15:guide id="16" pos="5040">
          <p15:clr>
            <a:srgbClr val="4A86E8"/>
          </p15:clr>
        </p15:guide>
        <p15:guide id="17" pos="5688">
          <p15:clr>
            <a:srgbClr val="4A86E8"/>
          </p15:clr>
        </p15:guide>
        <p15:guide id="18" pos="5832">
          <p15:clr>
            <a:srgbClr val="4A86E8"/>
          </p15:clr>
        </p15:guide>
        <p15:guide id="19" pos="6480">
          <p15:clr>
            <a:srgbClr val="4A86E8"/>
          </p15:clr>
        </p15:guide>
        <p15:guide id="20" pos="6624">
          <p15:clr>
            <a:srgbClr val="4A86E8"/>
          </p15:clr>
        </p15:guide>
        <p15:guide id="21" pos="7272">
          <p15:clr>
            <a:srgbClr val="4A86E8"/>
          </p15:clr>
        </p15:guide>
        <p15:guide id="22" pos="7416">
          <p15:clr>
            <a:srgbClr val="4A86E8"/>
          </p15:clr>
        </p15:guide>
        <p15:guide id="23" pos="8064">
          <p15:clr>
            <a:srgbClr val="4A86E8"/>
          </p15:clr>
        </p15:guide>
        <p15:guide id="24" pos="8208">
          <p15:clr>
            <a:srgbClr val="4A86E8"/>
          </p15:clr>
        </p15:guide>
        <p15:guide id="25" pos="8856">
          <p15:clr>
            <a:srgbClr val="4A86E8"/>
          </p15:clr>
        </p15:guide>
        <p15:guide id="26" pos="9000">
          <p15:clr>
            <a:srgbClr val="4A86E8"/>
          </p15:clr>
        </p15:guide>
        <p15:guide id="27" pos="9648">
          <p15:clr>
            <a:srgbClr val="4A86E8"/>
          </p15:clr>
        </p15:guide>
        <p15:guide id="28" pos="9791">
          <p15:clr>
            <a:srgbClr val="4A86E8"/>
          </p15:clr>
        </p15:guide>
        <p15:guide id="29" pos="10440">
          <p15:clr>
            <a:srgbClr val="4A86E8"/>
          </p15:clr>
        </p15:guide>
        <p15:guide id="30" pos="10583">
          <p15:clr>
            <a:srgbClr val="4A86E8"/>
          </p15:clr>
        </p15:guide>
        <p15:guide id="31" pos="288">
          <p15:clr>
            <a:srgbClr val="9900FF"/>
          </p15:clr>
        </p15:guide>
        <p15:guide id="32" pos="11232">
          <p15:clr>
            <a:srgbClr val="9900FF"/>
          </p15:clr>
        </p15:guide>
        <p15:guide id="33" orient="horz" pos="816">
          <p15:clr>
            <a:srgbClr val="6AA84F"/>
          </p15:clr>
        </p15:guide>
        <p15:guide id="34" orient="horz" pos="960">
          <p15:clr>
            <a:srgbClr val="6AA84F"/>
          </p15:clr>
        </p15:guide>
        <p15:guide id="35" orient="horz" pos="1488">
          <p15:clr>
            <a:srgbClr val="6AA84F"/>
          </p15:clr>
        </p15:guide>
        <p15:guide id="36" orient="horz" pos="1632">
          <p15:clr>
            <a:srgbClr val="6AA84F"/>
          </p15:clr>
        </p15:guide>
        <p15:guide id="37" orient="horz" pos="2160">
          <p15:clr>
            <a:srgbClr val="6AA84F"/>
          </p15:clr>
        </p15:guide>
        <p15:guide id="38" orient="horz" pos="2304">
          <p15:clr>
            <a:srgbClr val="6AA84F"/>
          </p15:clr>
        </p15:guide>
        <p15:guide id="39" orient="horz" pos="2832">
          <p15:clr>
            <a:srgbClr val="6AA84F"/>
          </p15:clr>
        </p15:guide>
        <p15:guide id="40" orient="horz" pos="2976">
          <p15:clr>
            <a:srgbClr val="6AA84F"/>
          </p15:clr>
        </p15:guide>
        <p15:guide id="41" orient="horz" pos="3504">
          <p15:clr>
            <a:srgbClr val="6AA84F"/>
          </p15:clr>
        </p15:guide>
        <p15:guide id="42" orient="horz" pos="3648">
          <p15:clr>
            <a:srgbClr val="6AA84F"/>
          </p15:clr>
        </p15:guide>
        <p15:guide id="43" orient="horz" pos="4176">
          <p15:clr>
            <a:srgbClr val="6AA84F"/>
          </p15:clr>
        </p15:guide>
        <p15:guide id="44" orient="horz" pos="4320">
          <p15:clr>
            <a:srgbClr val="6AA84F"/>
          </p15:clr>
        </p15:guide>
        <p15:guide id="45" orient="horz" pos="4848">
          <p15:clr>
            <a:srgbClr val="6AA84F"/>
          </p15:clr>
        </p15:guide>
        <p15:guide id="46" orient="horz" pos="4992">
          <p15:clr>
            <a:srgbClr val="6AA84F"/>
          </p15:clr>
        </p15:guide>
        <p15:guide id="47" orient="horz" pos="5520">
          <p15:clr>
            <a:srgbClr val="6AA84F"/>
          </p15:clr>
        </p15:guide>
        <p15:guide id="48" orient="horz" pos="5664">
          <p15:clr>
            <a:srgbClr val="6AA84F"/>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4" name="Shape 904"/>
        <p:cNvGrpSpPr/>
        <p:nvPr/>
      </p:nvGrpSpPr>
      <p:grpSpPr>
        <a:xfrm>
          <a:off x="0" y="0"/>
          <a:ext cx="0" cy="0"/>
          <a:chOff x="0" y="0"/>
          <a:chExt cx="0" cy="0"/>
        </a:xfrm>
      </p:grpSpPr>
      <p:sp>
        <p:nvSpPr>
          <p:cNvPr id="905" name="Google Shape;905;p92"/>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sp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906" name="Google Shape;906;p92"/>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spAutoFit/>
          </a:bodyPr>
          <a:lstStyle>
            <a:lvl1pPr indent="-457200" lvl="0" marL="457200">
              <a:lnSpc>
                <a:spcPct val="115000"/>
              </a:lnSpc>
              <a:spcBef>
                <a:spcPts val="0"/>
              </a:spcBef>
              <a:spcAft>
                <a:spcPts val="0"/>
              </a:spcAft>
              <a:buClr>
                <a:schemeClr val="dk2"/>
              </a:buClr>
              <a:buSzPts val="3600"/>
              <a:buChar char="●"/>
              <a:defRPr sz="3600">
                <a:solidFill>
                  <a:schemeClr val="dk2"/>
                </a:solidFill>
              </a:defRPr>
            </a:lvl1pPr>
            <a:lvl2pPr indent="-412750" lvl="1" marL="914400">
              <a:lnSpc>
                <a:spcPct val="115000"/>
              </a:lnSpc>
              <a:spcBef>
                <a:spcPts val="0"/>
              </a:spcBef>
              <a:spcAft>
                <a:spcPts val="0"/>
              </a:spcAft>
              <a:buClr>
                <a:schemeClr val="dk2"/>
              </a:buClr>
              <a:buSzPts val="2900"/>
              <a:buChar char="○"/>
              <a:defRPr sz="2900">
                <a:solidFill>
                  <a:schemeClr val="dk2"/>
                </a:solidFill>
              </a:defRPr>
            </a:lvl2pPr>
            <a:lvl3pPr indent="-412750" lvl="2" marL="1371600">
              <a:lnSpc>
                <a:spcPct val="115000"/>
              </a:lnSpc>
              <a:spcBef>
                <a:spcPts val="0"/>
              </a:spcBef>
              <a:spcAft>
                <a:spcPts val="0"/>
              </a:spcAft>
              <a:buClr>
                <a:schemeClr val="dk2"/>
              </a:buClr>
              <a:buSzPts val="2900"/>
              <a:buChar char="■"/>
              <a:defRPr sz="2900">
                <a:solidFill>
                  <a:schemeClr val="dk2"/>
                </a:solidFill>
              </a:defRPr>
            </a:lvl3pPr>
            <a:lvl4pPr indent="-412750" lvl="3" marL="1828800">
              <a:lnSpc>
                <a:spcPct val="115000"/>
              </a:lnSpc>
              <a:spcBef>
                <a:spcPts val="0"/>
              </a:spcBef>
              <a:spcAft>
                <a:spcPts val="0"/>
              </a:spcAft>
              <a:buClr>
                <a:schemeClr val="dk2"/>
              </a:buClr>
              <a:buSzPts val="2900"/>
              <a:buChar char="●"/>
              <a:defRPr sz="2900">
                <a:solidFill>
                  <a:schemeClr val="dk2"/>
                </a:solidFill>
              </a:defRPr>
            </a:lvl4pPr>
            <a:lvl5pPr indent="-412750" lvl="4" marL="2286000">
              <a:lnSpc>
                <a:spcPct val="115000"/>
              </a:lnSpc>
              <a:spcBef>
                <a:spcPts val="0"/>
              </a:spcBef>
              <a:spcAft>
                <a:spcPts val="0"/>
              </a:spcAft>
              <a:buClr>
                <a:schemeClr val="dk2"/>
              </a:buClr>
              <a:buSzPts val="2900"/>
              <a:buChar char="○"/>
              <a:defRPr sz="2900">
                <a:solidFill>
                  <a:schemeClr val="dk2"/>
                </a:solidFill>
              </a:defRPr>
            </a:lvl5pPr>
            <a:lvl6pPr indent="-412750" lvl="5" marL="2743200">
              <a:lnSpc>
                <a:spcPct val="115000"/>
              </a:lnSpc>
              <a:spcBef>
                <a:spcPts val="0"/>
              </a:spcBef>
              <a:spcAft>
                <a:spcPts val="0"/>
              </a:spcAft>
              <a:buClr>
                <a:schemeClr val="dk2"/>
              </a:buClr>
              <a:buSzPts val="2900"/>
              <a:buChar char="■"/>
              <a:defRPr sz="2900">
                <a:solidFill>
                  <a:schemeClr val="dk2"/>
                </a:solidFill>
              </a:defRPr>
            </a:lvl6pPr>
            <a:lvl7pPr indent="-412750" lvl="6" marL="3200400">
              <a:lnSpc>
                <a:spcPct val="115000"/>
              </a:lnSpc>
              <a:spcBef>
                <a:spcPts val="0"/>
              </a:spcBef>
              <a:spcAft>
                <a:spcPts val="0"/>
              </a:spcAft>
              <a:buClr>
                <a:schemeClr val="dk2"/>
              </a:buClr>
              <a:buSzPts val="2900"/>
              <a:buChar char="●"/>
              <a:defRPr sz="2900">
                <a:solidFill>
                  <a:schemeClr val="dk2"/>
                </a:solidFill>
              </a:defRPr>
            </a:lvl7pPr>
            <a:lvl8pPr indent="-412750" lvl="7" marL="3657600">
              <a:lnSpc>
                <a:spcPct val="115000"/>
              </a:lnSpc>
              <a:spcBef>
                <a:spcPts val="0"/>
              </a:spcBef>
              <a:spcAft>
                <a:spcPts val="0"/>
              </a:spcAft>
              <a:buClr>
                <a:schemeClr val="dk2"/>
              </a:buClr>
              <a:buSzPts val="2900"/>
              <a:buChar char="○"/>
              <a:defRPr sz="2900">
                <a:solidFill>
                  <a:schemeClr val="dk2"/>
                </a:solidFill>
              </a:defRPr>
            </a:lvl8pPr>
            <a:lvl9pPr indent="-412750" lvl="8" marL="4114800">
              <a:lnSpc>
                <a:spcPct val="115000"/>
              </a:lnSpc>
              <a:spcBef>
                <a:spcPts val="0"/>
              </a:spcBef>
              <a:spcAft>
                <a:spcPts val="0"/>
              </a:spcAft>
              <a:buClr>
                <a:schemeClr val="dk2"/>
              </a:buClr>
              <a:buSzPts val="2900"/>
              <a:buChar char="■"/>
              <a:defRPr sz="2900">
                <a:solidFill>
                  <a:schemeClr val="dk2"/>
                </a:solidFill>
              </a:defRPr>
            </a:lvl9pPr>
          </a:lstStyle>
          <a:p/>
        </p:txBody>
      </p:sp>
      <p:sp>
        <p:nvSpPr>
          <p:cNvPr id="907" name="Google Shape;907;p92"/>
          <p:cNvSpPr txBox="1"/>
          <p:nvPr>
            <p:ph idx="12" type="sldNum"/>
          </p:nvPr>
        </p:nvSpPr>
        <p:spPr>
          <a:xfrm>
            <a:off x="16944916" y="9326434"/>
            <a:ext cx="1097700" cy="677100"/>
          </a:xfrm>
          <a:prstGeom prst="rect">
            <a:avLst/>
          </a:prstGeom>
          <a:noFill/>
          <a:ln>
            <a:noFill/>
          </a:ln>
        </p:spPr>
        <p:txBody>
          <a:bodyPr anchorCtr="0" anchor="ctr" bIns="182850" lIns="182850" spcFirstLastPara="1" rIns="182850" wrap="square" tIns="182850">
            <a:sp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794" r:id="rId57"/>
    <p:sldLayoutId id="2147483795" r:id="rId58"/>
    <p:sldLayoutId id="2147483796" r:id="rId59"/>
    <p:sldLayoutId id="2147483797" r:id="rId60"/>
    <p:sldLayoutId id="2147483798" r:id="rId61"/>
    <p:sldLayoutId id="2147483799" r:id="rId62"/>
    <p:sldLayoutId id="2147483800" r:id="rId63"/>
    <p:sldLayoutId id="2147483801" r:id="rId64"/>
    <p:sldLayoutId id="2147483802" r:id="rId65"/>
    <p:sldLayoutId id="2147483803" r:id="rId66"/>
    <p:sldLayoutId id="2147483804" r:id="rId67"/>
    <p:sldLayoutId id="2147483805" r:id="rId68"/>
    <p:sldLayoutId id="2147483806" r:id="rId69"/>
    <p:sldLayoutId id="2147483807" r:id="rId70"/>
    <p:sldLayoutId id="2147483808" r:id="rId71"/>
    <p:sldLayoutId id="2147483809" r:id="rId72"/>
    <p:sldLayoutId id="2147483810" r:id="rId73"/>
    <p:sldLayoutId id="2147483811" r:id="rId74"/>
    <p:sldLayoutId id="2147483812" r:id="rId75"/>
    <p:sldLayoutId id="2147483813" r:id="rId76"/>
    <p:sldLayoutId id="2147483814" r:id="rId77"/>
    <p:sldLayoutId id="2147483815" r:id="rId78"/>
    <p:sldLayoutId id="2147483816" r:id="rId79"/>
    <p:sldLayoutId id="2147483817" r:id="rId80"/>
    <p:sldLayoutId id="2147483818" r:id="rId81"/>
    <p:sldLayoutId id="2147483819" r:id="rId82"/>
    <p:sldLayoutId id="2147483820" r:id="rId83"/>
    <p:sldLayoutId id="2147483821" r:id="rId84"/>
    <p:sldLayoutId id="2147483822" r:id="rId85"/>
    <p:sldLayoutId id="2147483823" r:id="rId86"/>
    <p:sldLayoutId id="2147483824" r:id="rId87"/>
    <p:sldLayoutId id="2147483825" r:id="rId88"/>
    <p:sldLayoutId id="2147483826" r:id="rId89"/>
    <p:sldLayoutId id="2147483827" r:id="rId90"/>
    <p:sldLayoutId id="2147483828" r:id="rId91"/>
    <p:sldLayoutId id="2147483829" r:id="rId92"/>
    <p:sldLayoutId id="2147483830" r:id="rId93"/>
    <p:sldLayoutId id="2147483831" r:id="rId94"/>
    <p:sldLayoutId id="2147483832" r:id="rId95"/>
    <p:sldLayoutId id="2147483833" r:id="rId9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46962"/>
          </p15:clr>
        </p15:guide>
        <p15:guide id="2" orient="horz" pos="288">
          <p15:clr>
            <a:srgbClr val="E46962"/>
          </p15:clr>
        </p15:guide>
        <p15:guide id="3" pos="11232">
          <p15:clr>
            <a:srgbClr val="E46962"/>
          </p15:clr>
        </p15:guide>
        <p15:guide id="4" orient="horz" pos="6192">
          <p15:clr>
            <a:srgbClr val="E46962"/>
          </p15:clr>
        </p15:guide>
        <p15:guide id="5" pos="937">
          <p15:clr>
            <a:srgbClr val="4A86E8"/>
          </p15:clr>
        </p15:guide>
        <p15:guide id="6" pos="1080">
          <p15:clr>
            <a:srgbClr val="4A86E8"/>
          </p15:clr>
        </p15:guide>
        <p15:guide id="7" pos="1729">
          <p15:clr>
            <a:srgbClr val="4A86E8"/>
          </p15:clr>
        </p15:guide>
        <p15:guide id="8" pos="1872">
          <p15:clr>
            <a:srgbClr val="4A86E8"/>
          </p15:clr>
        </p15:guide>
        <p15:guide id="9" pos="2520">
          <p15:clr>
            <a:srgbClr val="4A86E8"/>
          </p15:clr>
        </p15:guide>
        <p15:guide id="10" pos="2664">
          <p15:clr>
            <a:srgbClr val="4A86E8"/>
          </p15:clr>
        </p15:guide>
        <p15:guide id="11" pos="3312">
          <p15:clr>
            <a:srgbClr val="4A86E8"/>
          </p15:clr>
        </p15:guide>
        <p15:guide id="12" pos="3456">
          <p15:clr>
            <a:srgbClr val="4A86E8"/>
          </p15:clr>
        </p15:guide>
        <p15:guide id="13" pos="4104">
          <p15:clr>
            <a:srgbClr val="4A86E8"/>
          </p15:clr>
        </p15:guide>
        <p15:guide id="14" pos="4248">
          <p15:clr>
            <a:srgbClr val="4A86E8"/>
          </p15:clr>
        </p15:guide>
        <p15:guide id="15" pos="4896">
          <p15:clr>
            <a:srgbClr val="4A86E8"/>
          </p15:clr>
        </p15:guide>
        <p15:guide id="16" pos="5040">
          <p15:clr>
            <a:srgbClr val="4A86E8"/>
          </p15:clr>
        </p15:guide>
        <p15:guide id="17" pos="5688">
          <p15:clr>
            <a:srgbClr val="4A86E8"/>
          </p15:clr>
        </p15:guide>
        <p15:guide id="18" pos="5832">
          <p15:clr>
            <a:srgbClr val="4A86E8"/>
          </p15:clr>
        </p15:guide>
        <p15:guide id="19" pos="6480">
          <p15:clr>
            <a:srgbClr val="4A86E8"/>
          </p15:clr>
        </p15:guide>
        <p15:guide id="20" pos="6624">
          <p15:clr>
            <a:srgbClr val="4A86E8"/>
          </p15:clr>
        </p15:guide>
        <p15:guide id="21" pos="7272">
          <p15:clr>
            <a:srgbClr val="4A86E8"/>
          </p15:clr>
        </p15:guide>
        <p15:guide id="22" pos="7416">
          <p15:clr>
            <a:srgbClr val="4A86E8"/>
          </p15:clr>
        </p15:guide>
        <p15:guide id="23" pos="8064">
          <p15:clr>
            <a:srgbClr val="4A86E8"/>
          </p15:clr>
        </p15:guide>
        <p15:guide id="24" pos="8208">
          <p15:clr>
            <a:srgbClr val="4A86E8"/>
          </p15:clr>
        </p15:guide>
        <p15:guide id="25" pos="8856">
          <p15:clr>
            <a:srgbClr val="4A86E8"/>
          </p15:clr>
        </p15:guide>
        <p15:guide id="26" pos="9000">
          <p15:clr>
            <a:srgbClr val="4A86E8"/>
          </p15:clr>
        </p15:guide>
        <p15:guide id="27" pos="9648">
          <p15:clr>
            <a:srgbClr val="4A86E8"/>
          </p15:clr>
        </p15:guide>
        <p15:guide id="28" pos="9791">
          <p15:clr>
            <a:srgbClr val="4A86E8"/>
          </p15:clr>
        </p15:guide>
        <p15:guide id="29" pos="10440">
          <p15:clr>
            <a:srgbClr val="4A86E8"/>
          </p15:clr>
        </p15:guide>
        <p15:guide id="30" pos="10583">
          <p15:clr>
            <a:srgbClr val="4A86E8"/>
          </p15:clr>
        </p15:guide>
        <p15:guide id="31" pos="288">
          <p15:clr>
            <a:srgbClr val="9900FF"/>
          </p15:clr>
        </p15:guide>
        <p15:guide id="32" pos="11232">
          <p15:clr>
            <a:srgbClr val="9900FF"/>
          </p15:clr>
        </p15:guide>
        <p15:guide id="33" orient="horz" pos="816">
          <p15:clr>
            <a:srgbClr val="6AA84F"/>
          </p15:clr>
        </p15:guide>
        <p15:guide id="34" orient="horz" pos="960">
          <p15:clr>
            <a:srgbClr val="6AA84F"/>
          </p15:clr>
        </p15:guide>
        <p15:guide id="35" orient="horz" pos="1488">
          <p15:clr>
            <a:srgbClr val="6AA84F"/>
          </p15:clr>
        </p15:guide>
        <p15:guide id="36" orient="horz" pos="1632">
          <p15:clr>
            <a:srgbClr val="6AA84F"/>
          </p15:clr>
        </p15:guide>
        <p15:guide id="37" orient="horz" pos="2160">
          <p15:clr>
            <a:srgbClr val="6AA84F"/>
          </p15:clr>
        </p15:guide>
        <p15:guide id="38" orient="horz" pos="2304">
          <p15:clr>
            <a:srgbClr val="6AA84F"/>
          </p15:clr>
        </p15:guide>
        <p15:guide id="39" orient="horz" pos="2832">
          <p15:clr>
            <a:srgbClr val="6AA84F"/>
          </p15:clr>
        </p15:guide>
        <p15:guide id="40" orient="horz" pos="2976">
          <p15:clr>
            <a:srgbClr val="6AA84F"/>
          </p15:clr>
        </p15:guide>
        <p15:guide id="41" orient="horz" pos="3504">
          <p15:clr>
            <a:srgbClr val="6AA84F"/>
          </p15:clr>
        </p15:guide>
        <p15:guide id="42" orient="horz" pos="3648">
          <p15:clr>
            <a:srgbClr val="6AA84F"/>
          </p15:clr>
        </p15:guide>
        <p15:guide id="43" orient="horz" pos="4176">
          <p15:clr>
            <a:srgbClr val="6AA84F"/>
          </p15:clr>
        </p15:guide>
        <p15:guide id="44" orient="horz" pos="4320">
          <p15:clr>
            <a:srgbClr val="6AA84F"/>
          </p15:clr>
        </p15:guide>
        <p15:guide id="45" orient="horz" pos="4848">
          <p15:clr>
            <a:srgbClr val="6AA84F"/>
          </p15:clr>
        </p15:guide>
        <p15:guide id="46" orient="horz" pos="4992">
          <p15:clr>
            <a:srgbClr val="6AA84F"/>
          </p15:clr>
        </p15:guide>
        <p15:guide id="47" orient="horz" pos="5520">
          <p15:clr>
            <a:srgbClr val="6AA84F"/>
          </p15:clr>
        </p15:guide>
        <p15:guide id="48" orient="horz" pos="5664">
          <p15:clr>
            <a:srgbClr val="6AA84F"/>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61" name="Shape 1861"/>
        <p:cNvGrpSpPr/>
        <p:nvPr/>
      </p:nvGrpSpPr>
      <p:grpSpPr>
        <a:xfrm>
          <a:off x="0" y="0"/>
          <a:ext cx="0" cy="0"/>
          <a:chOff x="0" y="0"/>
          <a:chExt cx="0" cy="0"/>
        </a:xfrm>
      </p:grpSpPr>
      <p:sp>
        <p:nvSpPr>
          <p:cNvPr id="1862" name="Google Shape;1862;p189"/>
          <p:cNvSpPr txBox="1"/>
          <p:nvPr>
            <p:ph type="title"/>
          </p:nvPr>
        </p:nvSpPr>
        <p:spPr>
          <a:xfrm>
            <a:off x="623400" y="890050"/>
            <a:ext cx="17041200" cy="1145400"/>
          </a:xfrm>
          <a:prstGeom prst="rect">
            <a:avLst/>
          </a:prstGeom>
          <a:noFill/>
          <a:ln>
            <a:noFill/>
          </a:ln>
        </p:spPr>
        <p:txBody>
          <a:bodyPr anchorCtr="0" anchor="t" bIns="182850" lIns="182850" spcFirstLastPara="1" rIns="182850" wrap="square" tIns="182850">
            <a:sp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p:txBody>
      </p:sp>
      <p:sp>
        <p:nvSpPr>
          <p:cNvPr id="1863" name="Google Shape;1863;p189"/>
          <p:cNvSpPr txBox="1"/>
          <p:nvPr>
            <p:ph idx="1" type="body"/>
          </p:nvPr>
        </p:nvSpPr>
        <p:spPr>
          <a:xfrm>
            <a:off x="623400" y="2304950"/>
            <a:ext cx="17041200" cy="6832800"/>
          </a:xfrm>
          <a:prstGeom prst="rect">
            <a:avLst/>
          </a:prstGeom>
          <a:noFill/>
          <a:ln>
            <a:noFill/>
          </a:ln>
        </p:spPr>
        <p:txBody>
          <a:bodyPr anchorCtr="0" anchor="t" bIns="182850" lIns="182850" spcFirstLastPara="1" rIns="182850" wrap="square" tIns="182850">
            <a:spAutoFit/>
          </a:bodyPr>
          <a:lstStyle>
            <a:lvl1pPr indent="-457200" lvl="0" marL="457200">
              <a:lnSpc>
                <a:spcPct val="115000"/>
              </a:lnSpc>
              <a:spcBef>
                <a:spcPts val="0"/>
              </a:spcBef>
              <a:spcAft>
                <a:spcPts val="0"/>
              </a:spcAft>
              <a:buClr>
                <a:schemeClr val="dk2"/>
              </a:buClr>
              <a:buSzPts val="3600"/>
              <a:buChar char="●"/>
              <a:defRPr sz="3600">
                <a:solidFill>
                  <a:schemeClr val="dk2"/>
                </a:solidFill>
              </a:defRPr>
            </a:lvl1pPr>
            <a:lvl2pPr indent="-406400" lvl="1" marL="914400">
              <a:lnSpc>
                <a:spcPct val="115000"/>
              </a:lnSpc>
              <a:spcBef>
                <a:spcPts val="0"/>
              </a:spcBef>
              <a:spcAft>
                <a:spcPts val="0"/>
              </a:spcAft>
              <a:buClr>
                <a:schemeClr val="dk2"/>
              </a:buClr>
              <a:buSzPts val="2800"/>
              <a:buChar char="○"/>
              <a:defRPr sz="2800">
                <a:solidFill>
                  <a:schemeClr val="dk2"/>
                </a:solidFill>
              </a:defRPr>
            </a:lvl2pPr>
            <a:lvl3pPr indent="-406400" lvl="2" marL="1371600">
              <a:lnSpc>
                <a:spcPct val="115000"/>
              </a:lnSpc>
              <a:spcBef>
                <a:spcPts val="0"/>
              </a:spcBef>
              <a:spcAft>
                <a:spcPts val="0"/>
              </a:spcAft>
              <a:buClr>
                <a:schemeClr val="dk2"/>
              </a:buClr>
              <a:buSzPts val="2800"/>
              <a:buChar char="■"/>
              <a:defRPr sz="2800">
                <a:solidFill>
                  <a:schemeClr val="dk2"/>
                </a:solidFill>
              </a:defRPr>
            </a:lvl3pPr>
            <a:lvl4pPr indent="-406400" lvl="3" marL="1828800">
              <a:lnSpc>
                <a:spcPct val="115000"/>
              </a:lnSpc>
              <a:spcBef>
                <a:spcPts val="0"/>
              </a:spcBef>
              <a:spcAft>
                <a:spcPts val="0"/>
              </a:spcAft>
              <a:buClr>
                <a:schemeClr val="dk2"/>
              </a:buClr>
              <a:buSzPts val="2800"/>
              <a:buChar char="●"/>
              <a:defRPr sz="2800">
                <a:solidFill>
                  <a:schemeClr val="dk2"/>
                </a:solidFill>
              </a:defRPr>
            </a:lvl4pPr>
            <a:lvl5pPr indent="-406400" lvl="4" marL="2286000">
              <a:lnSpc>
                <a:spcPct val="115000"/>
              </a:lnSpc>
              <a:spcBef>
                <a:spcPts val="0"/>
              </a:spcBef>
              <a:spcAft>
                <a:spcPts val="0"/>
              </a:spcAft>
              <a:buClr>
                <a:schemeClr val="dk2"/>
              </a:buClr>
              <a:buSzPts val="2800"/>
              <a:buChar char="○"/>
              <a:defRPr sz="2800">
                <a:solidFill>
                  <a:schemeClr val="dk2"/>
                </a:solidFill>
              </a:defRPr>
            </a:lvl5pPr>
            <a:lvl6pPr indent="-406400" lvl="5" marL="2743200">
              <a:lnSpc>
                <a:spcPct val="115000"/>
              </a:lnSpc>
              <a:spcBef>
                <a:spcPts val="0"/>
              </a:spcBef>
              <a:spcAft>
                <a:spcPts val="0"/>
              </a:spcAft>
              <a:buClr>
                <a:schemeClr val="dk2"/>
              </a:buClr>
              <a:buSzPts val="2800"/>
              <a:buChar char="■"/>
              <a:defRPr sz="2800">
                <a:solidFill>
                  <a:schemeClr val="dk2"/>
                </a:solidFill>
              </a:defRPr>
            </a:lvl6pPr>
            <a:lvl7pPr indent="-406400" lvl="6" marL="3200400">
              <a:lnSpc>
                <a:spcPct val="115000"/>
              </a:lnSpc>
              <a:spcBef>
                <a:spcPts val="0"/>
              </a:spcBef>
              <a:spcAft>
                <a:spcPts val="0"/>
              </a:spcAft>
              <a:buClr>
                <a:schemeClr val="dk2"/>
              </a:buClr>
              <a:buSzPts val="2800"/>
              <a:buChar char="●"/>
              <a:defRPr sz="2800">
                <a:solidFill>
                  <a:schemeClr val="dk2"/>
                </a:solidFill>
              </a:defRPr>
            </a:lvl7pPr>
            <a:lvl8pPr indent="-406400" lvl="7" marL="3657600">
              <a:lnSpc>
                <a:spcPct val="115000"/>
              </a:lnSpc>
              <a:spcBef>
                <a:spcPts val="0"/>
              </a:spcBef>
              <a:spcAft>
                <a:spcPts val="0"/>
              </a:spcAft>
              <a:buClr>
                <a:schemeClr val="dk2"/>
              </a:buClr>
              <a:buSzPts val="2800"/>
              <a:buChar char="○"/>
              <a:defRPr sz="2800">
                <a:solidFill>
                  <a:schemeClr val="dk2"/>
                </a:solidFill>
              </a:defRPr>
            </a:lvl8pPr>
            <a:lvl9pPr indent="-406400" lvl="8" marL="4114800">
              <a:lnSpc>
                <a:spcPct val="115000"/>
              </a:lnSpc>
              <a:spcBef>
                <a:spcPts val="0"/>
              </a:spcBef>
              <a:spcAft>
                <a:spcPts val="0"/>
              </a:spcAft>
              <a:buClr>
                <a:schemeClr val="dk2"/>
              </a:buClr>
              <a:buSzPts val="2800"/>
              <a:buChar char="■"/>
              <a:defRPr sz="2800">
                <a:solidFill>
                  <a:schemeClr val="dk2"/>
                </a:solidFill>
              </a:defRPr>
            </a:lvl9pPr>
          </a:lstStyle>
          <a:p/>
        </p:txBody>
      </p:sp>
    </p:spTree>
  </p:cSld>
  <p:clrMap accent1="accent1" accent2="accent2" accent3="accent3" accent4="accent4" accent5="accent5" accent6="accent6" bg1="lt1" bg2="dk2" tx1="dk1" tx2="lt2" folHlink="folHlink" hlink="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 id="2147483879" r:id="rId46"/>
    <p:sldLayoutId id="2147483880" r:id="rId47"/>
    <p:sldLayoutId id="2147483881" r:id="rId48"/>
    <p:sldLayoutId id="2147483882" r:id="rId49"/>
    <p:sldLayoutId id="2147483883" r:id="rId50"/>
    <p:sldLayoutId id="2147483884" r:id="rId51"/>
    <p:sldLayoutId id="2147483885" r:id="rId52"/>
    <p:sldLayoutId id="2147483886" r:id="rId53"/>
    <p:sldLayoutId id="2147483887" r:id="rId54"/>
    <p:sldLayoutId id="2147483888" r:id="rId55"/>
    <p:sldLayoutId id="2147483889" r:id="rId56"/>
    <p:sldLayoutId id="2147483890" r:id="rId57"/>
    <p:sldLayoutId id="2147483891" r:id="rId58"/>
    <p:sldLayoutId id="2147483892" r:id="rId59"/>
    <p:sldLayoutId id="2147483893" r:id="rId60"/>
    <p:sldLayoutId id="2147483894" r:id="rId61"/>
    <p:sldLayoutId id="2147483895" r:id="rId62"/>
    <p:sldLayoutId id="2147483896" r:id="rId63"/>
    <p:sldLayoutId id="2147483897" r:id="rId64"/>
    <p:sldLayoutId id="2147483898" r:id="rId65"/>
    <p:sldLayoutId id="2147483899" r:id="rId66"/>
    <p:sldLayoutId id="2147483900" r:id="rId67"/>
    <p:sldLayoutId id="2147483901" r:id="rId68"/>
    <p:sldLayoutId id="2147483902" r:id="rId69"/>
    <p:sldLayoutId id="2147483903" r:id="rId70"/>
    <p:sldLayoutId id="2147483904" r:id="rId71"/>
    <p:sldLayoutId id="2147483905" r:id="rId72"/>
    <p:sldLayoutId id="2147483906" r:id="rId73"/>
    <p:sldLayoutId id="2147483907" r:id="rId74"/>
    <p:sldLayoutId id="2147483908" r:id="rId75"/>
    <p:sldLayoutId id="2147483909" r:id="rId76"/>
    <p:sldLayoutId id="2147483910" r:id="rId77"/>
    <p:sldLayoutId id="2147483911" r:id="rId78"/>
    <p:sldLayoutId id="2147483912" r:id="rId79"/>
    <p:sldLayoutId id="2147483913" r:id="rId80"/>
    <p:sldLayoutId id="2147483914" r:id="rId81"/>
    <p:sldLayoutId id="2147483915" r:id="rId82"/>
    <p:sldLayoutId id="2147483916" r:id="rId83"/>
    <p:sldLayoutId id="2147483917" r:id="rId84"/>
    <p:sldLayoutId id="2147483918" r:id="rId85"/>
    <p:sldLayoutId id="2147483919" r:id="rId86"/>
    <p:sldLayoutId id="2147483920" r:id="rId87"/>
    <p:sldLayoutId id="2147483921" r:id="rId88"/>
    <p:sldLayoutId id="2147483922" r:id="rId89"/>
    <p:sldLayoutId id="2147483923" r:id="rId90"/>
    <p:sldLayoutId id="2147483924" r:id="rId9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46962"/>
          </p15:clr>
        </p15:guide>
        <p15:guide id="2" orient="horz" pos="288">
          <p15:clr>
            <a:srgbClr val="E46962"/>
          </p15:clr>
        </p15:guide>
        <p15:guide id="3" pos="11232">
          <p15:clr>
            <a:srgbClr val="E46962"/>
          </p15:clr>
        </p15:guide>
        <p15:guide id="4" orient="horz" pos="6192">
          <p15:clr>
            <a:srgbClr val="E46962"/>
          </p15:clr>
        </p15:guide>
        <p15:guide id="5" pos="937">
          <p15:clr>
            <a:srgbClr val="4A86E8"/>
          </p15:clr>
        </p15:guide>
        <p15:guide id="6" pos="1080">
          <p15:clr>
            <a:srgbClr val="4A86E8"/>
          </p15:clr>
        </p15:guide>
        <p15:guide id="7" pos="1729">
          <p15:clr>
            <a:srgbClr val="4A86E8"/>
          </p15:clr>
        </p15:guide>
        <p15:guide id="8" pos="1872">
          <p15:clr>
            <a:srgbClr val="4A86E8"/>
          </p15:clr>
        </p15:guide>
        <p15:guide id="9" pos="2520">
          <p15:clr>
            <a:srgbClr val="4A86E8"/>
          </p15:clr>
        </p15:guide>
        <p15:guide id="10" pos="2664">
          <p15:clr>
            <a:srgbClr val="4A86E8"/>
          </p15:clr>
        </p15:guide>
        <p15:guide id="11" pos="3312">
          <p15:clr>
            <a:srgbClr val="4A86E8"/>
          </p15:clr>
        </p15:guide>
        <p15:guide id="12" pos="3456">
          <p15:clr>
            <a:srgbClr val="4A86E8"/>
          </p15:clr>
        </p15:guide>
        <p15:guide id="13" pos="4104">
          <p15:clr>
            <a:srgbClr val="4A86E8"/>
          </p15:clr>
        </p15:guide>
        <p15:guide id="14" pos="4248">
          <p15:clr>
            <a:srgbClr val="4A86E8"/>
          </p15:clr>
        </p15:guide>
        <p15:guide id="15" pos="4896">
          <p15:clr>
            <a:srgbClr val="4A86E8"/>
          </p15:clr>
        </p15:guide>
        <p15:guide id="16" pos="5040">
          <p15:clr>
            <a:srgbClr val="4A86E8"/>
          </p15:clr>
        </p15:guide>
        <p15:guide id="17" pos="5688">
          <p15:clr>
            <a:srgbClr val="4A86E8"/>
          </p15:clr>
        </p15:guide>
        <p15:guide id="18" pos="5832">
          <p15:clr>
            <a:srgbClr val="4A86E8"/>
          </p15:clr>
        </p15:guide>
        <p15:guide id="19" pos="6480">
          <p15:clr>
            <a:srgbClr val="4A86E8"/>
          </p15:clr>
        </p15:guide>
        <p15:guide id="20" pos="6624">
          <p15:clr>
            <a:srgbClr val="4A86E8"/>
          </p15:clr>
        </p15:guide>
        <p15:guide id="21" pos="7272">
          <p15:clr>
            <a:srgbClr val="4A86E8"/>
          </p15:clr>
        </p15:guide>
        <p15:guide id="22" pos="7416">
          <p15:clr>
            <a:srgbClr val="4A86E8"/>
          </p15:clr>
        </p15:guide>
        <p15:guide id="23" pos="8064">
          <p15:clr>
            <a:srgbClr val="4A86E8"/>
          </p15:clr>
        </p15:guide>
        <p15:guide id="24" pos="8208">
          <p15:clr>
            <a:srgbClr val="4A86E8"/>
          </p15:clr>
        </p15:guide>
        <p15:guide id="25" pos="8856">
          <p15:clr>
            <a:srgbClr val="4A86E8"/>
          </p15:clr>
        </p15:guide>
        <p15:guide id="26" pos="9000">
          <p15:clr>
            <a:srgbClr val="4A86E8"/>
          </p15:clr>
        </p15:guide>
        <p15:guide id="27" pos="9648">
          <p15:clr>
            <a:srgbClr val="4A86E8"/>
          </p15:clr>
        </p15:guide>
        <p15:guide id="28" pos="9791">
          <p15:clr>
            <a:srgbClr val="4A86E8"/>
          </p15:clr>
        </p15:guide>
        <p15:guide id="29" pos="10440">
          <p15:clr>
            <a:srgbClr val="4A86E8"/>
          </p15:clr>
        </p15:guide>
        <p15:guide id="30" pos="10583">
          <p15:clr>
            <a:srgbClr val="4A86E8"/>
          </p15:clr>
        </p15:guide>
        <p15:guide id="31" pos="288">
          <p15:clr>
            <a:srgbClr val="9900FF"/>
          </p15:clr>
        </p15:guide>
        <p15:guide id="32" pos="11232">
          <p15:clr>
            <a:srgbClr val="9900FF"/>
          </p15:clr>
        </p15:guide>
        <p15:guide id="33" orient="horz" pos="816">
          <p15:clr>
            <a:srgbClr val="6AA84F"/>
          </p15:clr>
        </p15:guide>
        <p15:guide id="34" orient="horz" pos="960">
          <p15:clr>
            <a:srgbClr val="6AA84F"/>
          </p15:clr>
        </p15:guide>
        <p15:guide id="35" orient="horz" pos="1488">
          <p15:clr>
            <a:srgbClr val="6AA84F"/>
          </p15:clr>
        </p15:guide>
        <p15:guide id="36" orient="horz" pos="1632">
          <p15:clr>
            <a:srgbClr val="6AA84F"/>
          </p15:clr>
        </p15:guide>
        <p15:guide id="37" orient="horz" pos="2160">
          <p15:clr>
            <a:srgbClr val="6AA84F"/>
          </p15:clr>
        </p15:guide>
        <p15:guide id="38" orient="horz" pos="2304">
          <p15:clr>
            <a:srgbClr val="6AA84F"/>
          </p15:clr>
        </p15:guide>
        <p15:guide id="39" orient="horz" pos="2832">
          <p15:clr>
            <a:srgbClr val="6AA84F"/>
          </p15:clr>
        </p15:guide>
        <p15:guide id="40" orient="horz" pos="2976">
          <p15:clr>
            <a:srgbClr val="6AA84F"/>
          </p15:clr>
        </p15:guide>
        <p15:guide id="41" orient="horz" pos="3504">
          <p15:clr>
            <a:srgbClr val="6AA84F"/>
          </p15:clr>
        </p15:guide>
        <p15:guide id="42" orient="horz" pos="3648">
          <p15:clr>
            <a:srgbClr val="6AA84F"/>
          </p15:clr>
        </p15:guide>
        <p15:guide id="43" orient="horz" pos="4176">
          <p15:clr>
            <a:srgbClr val="6AA84F"/>
          </p15:clr>
        </p15:guide>
        <p15:guide id="44" orient="horz" pos="4320">
          <p15:clr>
            <a:srgbClr val="6AA84F"/>
          </p15:clr>
        </p15:guide>
        <p15:guide id="45" orient="horz" pos="4848">
          <p15:clr>
            <a:srgbClr val="6AA84F"/>
          </p15:clr>
        </p15:guide>
        <p15:guide id="46" orient="horz" pos="4992">
          <p15:clr>
            <a:srgbClr val="6AA84F"/>
          </p15:clr>
        </p15:guide>
        <p15:guide id="47" orient="horz" pos="5520">
          <p15:clr>
            <a:srgbClr val="6AA84F"/>
          </p15:clr>
        </p15:guide>
        <p15:guide id="48" orient="horz" pos="5664">
          <p15:clr>
            <a:srgbClr val="6AA84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2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774" name="Shape 2774"/>
        <p:cNvGrpSpPr/>
        <p:nvPr/>
      </p:nvGrpSpPr>
      <p:grpSpPr>
        <a:xfrm>
          <a:off x="0" y="0"/>
          <a:ext cx="0" cy="0"/>
          <a:chOff x="0" y="0"/>
          <a:chExt cx="0" cy="0"/>
        </a:xfrm>
      </p:grpSpPr>
      <p:pic>
        <p:nvPicPr>
          <p:cNvPr id="2775" name="Google Shape;2775;p281"/>
          <p:cNvPicPr preferRelativeResize="0"/>
          <p:nvPr>
            <p:ph idx="2" type="pic"/>
          </p:nvPr>
        </p:nvPicPr>
        <p:blipFill rotWithShape="1">
          <a:blip r:embed="rId3">
            <a:alphaModFix/>
          </a:blip>
          <a:srcRect b="6430" l="0" r="0" t="6430"/>
          <a:stretch/>
        </p:blipFill>
        <p:spPr>
          <a:xfrm>
            <a:off x="0" y="0"/>
            <a:ext cx="18288000" cy="10287001"/>
          </a:xfrm>
          <a:prstGeom prst="rect">
            <a:avLst/>
          </a:prstGeom>
        </p:spPr>
      </p:pic>
      <p:sp>
        <p:nvSpPr>
          <p:cNvPr id="2776" name="Google Shape;2776;p281"/>
          <p:cNvSpPr/>
          <p:nvPr/>
        </p:nvSpPr>
        <p:spPr>
          <a:xfrm>
            <a:off x="-93000" y="-60900"/>
            <a:ext cx="18474000" cy="10408800"/>
          </a:xfrm>
          <a:prstGeom prst="rect">
            <a:avLst/>
          </a:prstGeom>
          <a:solidFill>
            <a:srgbClr val="000000">
              <a:alpha val="398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2777" name="Google Shape;2777;p281"/>
          <p:cNvSpPr txBox="1"/>
          <p:nvPr>
            <p:ph type="ctrTitle"/>
          </p:nvPr>
        </p:nvSpPr>
        <p:spPr>
          <a:xfrm>
            <a:off x="188625" y="860169"/>
            <a:ext cx="17568000" cy="3278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pt-PT"/>
              <a:t>Ubiwhere</a:t>
            </a:r>
            <a:endParaRPr/>
          </a:p>
          <a:p>
            <a:pPr indent="0" lvl="0" marL="0" rtl="0" algn="l">
              <a:spcBef>
                <a:spcPts val="0"/>
              </a:spcBef>
              <a:spcAft>
                <a:spcPts val="0"/>
              </a:spcAft>
              <a:buNone/>
            </a:pPr>
            <a:r>
              <a:rPr lang="pt-PT" sz="8000"/>
              <a:t>Suiting the Future</a:t>
            </a:r>
            <a:endParaRPr sz="8000"/>
          </a:p>
        </p:txBody>
      </p:sp>
      <p:cxnSp>
        <p:nvCxnSpPr>
          <p:cNvPr id="2778" name="Google Shape;2778;p281"/>
          <p:cNvCxnSpPr/>
          <p:nvPr/>
        </p:nvCxnSpPr>
        <p:spPr>
          <a:xfrm>
            <a:off x="462075" y="457200"/>
            <a:ext cx="17862300" cy="0"/>
          </a:xfrm>
          <a:prstGeom prst="straightConnector1">
            <a:avLst/>
          </a:prstGeom>
          <a:noFill/>
          <a:ln cap="flat" cmpd="sng" w="9525">
            <a:solidFill>
              <a:srgbClr val="FFFFFF"/>
            </a:solidFill>
            <a:prstDash val="solid"/>
            <a:round/>
            <a:headEnd len="med" w="med" type="none"/>
            <a:tailEnd len="med" w="med" type="none"/>
          </a:ln>
        </p:spPr>
      </p:cxnSp>
      <p:pic>
        <p:nvPicPr>
          <p:cNvPr id="2779" name="Google Shape;2779;p281"/>
          <p:cNvPicPr preferRelativeResize="0"/>
          <p:nvPr/>
        </p:nvPicPr>
        <p:blipFill>
          <a:blip r:embed="rId4">
            <a:alphaModFix/>
          </a:blip>
          <a:stretch>
            <a:fillRect/>
          </a:stretch>
        </p:blipFill>
        <p:spPr>
          <a:xfrm>
            <a:off x="457200" y="9237875"/>
            <a:ext cx="2985100" cy="591925"/>
          </a:xfrm>
          <a:prstGeom prst="rect">
            <a:avLst/>
          </a:prstGeom>
          <a:noFill/>
          <a:ln>
            <a:noFill/>
          </a:ln>
        </p:spPr>
      </p:pic>
      <p:sp>
        <p:nvSpPr>
          <p:cNvPr id="2780" name="Google Shape;2780;p281"/>
          <p:cNvSpPr txBox="1"/>
          <p:nvPr/>
        </p:nvSpPr>
        <p:spPr>
          <a:xfrm>
            <a:off x="16764000" y="9398000"/>
            <a:ext cx="1269900" cy="63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pt-PT" sz="1650">
                <a:latin typeface="IBM Plex Sans"/>
                <a:ea typeface="IBM Plex Sans"/>
                <a:cs typeface="IBM Plex Sans"/>
                <a:sym typeface="IBM Plex Sans"/>
              </a:rPr>
              <a:t>3 / 94</a:t>
            </a:r>
            <a:endParaRPr sz="1650">
              <a:latin typeface="IBM Plex Sans"/>
              <a:ea typeface="IBM Plex Sans"/>
              <a:cs typeface="IBM Plex Sans"/>
              <a:sym typeface="IBM Plex Sans"/>
            </a:endParaRPr>
          </a:p>
        </p:txBody>
      </p:sp>
      <p:sp>
        <p:nvSpPr>
          <p:cNvPr id="2781" name="Google Shape;2781;p281"/>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5" name="Shape 2855"/>
        <p:cNvGrpSpPr/>
        <p:nvPr/>
      </p:nvGrpSpPr>
      <p:grpSpPr>
        <a:xfrm>
          <a:off x="0" y="0"/>
          <a:ext cx="0" cy="0"/>
          <a:chOff x="0" y="0"/>
          <a:chExt cx="0" cy="0"/>
        </a:xfrm>
      </p:grpSpPr>
      <p:sp>
        <p:nvSpPr>
          <p:cNvPr id="2856" name="Google Shape;2856;p290"/>
          <p:cNvSpPr txBox="1"/>
          <p:nvPr>
            <p:ph type="ctrTitle"/>
          </p:nvPr>
        </p:nvSpPr>
        <p:spPr>
          <a:xfrm>
            <a:off x="363250" y="1176450"/>
            <a:ext cx="8996400" cy="2447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pt-PT"/>
              <a:t>Call 5 2026</a:t>
            </a:r>
            <a:endParaRPr/>
          </a:p>
          <a:p>
            <a:pPr indent="0" lvl="0" marL="0" rtl="0" algn="l">
              <a:spcBef>
                <a:spcPts val="0"/>
              </a:spcBef>
              <a:spcAft>
                <a:spcPts val="0"/>
              </a:spcAft>
              <a:buNone/>
            </a:pPr>
            <a:r>
              <a:rPr lang="pt-PT" sz="6000"/>
              <a:t>Ubiwhere’s Positioning</a:t>
            </a:r>
            <a:endParaRPr sz="6000"/>
          </a:p>
        </p:txBody>
      </p:sp>
      <p:sp>
        <p:nvSpPr>
          <p:cNvPr id="2857" name="Google Shape;2857;p290"/>
          <p:cNvSpPr txBox="1"/>
          <p:nvPr>
            <p:ph idx="2" type="subTitle"/>
          </p:nvPr>
        </p:nvSpPr>
        <p:spPr>
          <a:xfrm>
            <a:off x="261575"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Info Day and Brokerage Event </a:t>
            </a:r>
            <a:endParaRPr/>
          </a:p>
        </p:txBody>
      </p:sp>
      <p:sp>
        <p:nvSpPr>
          <p:cNvPr id="2858" name="Google Shape;2858;p290"/>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solidFill>
                  <a:schemeClr val="dk1"/>
                </a:solidFill>
              </a:rPr>
              <a:t>‹#›</a:t>
            </a:fld>
            <a:endParaRPr>
              <a:solidFill>
                <a:schemeClr val="dk1"/>
              </a:solidFill>
            </a:endParaRPr>
          </a:p>
        </p:txBody>
      </p:sp>
      <p:sp>
        <p:nvSpPr>
          <p:cNvPr id="2859" name="Google Shape;2859;p290"/>
          <p:cNvSpPr txBox="1"/>
          <p:nvPr>
            <p:ph idx="1" type="subTitle"/>
          </p:nvPr>
        </p:nvSpPr>
        <p:spPr>
          <a:xfrm>
            <a:off x="1523274" y="94365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solidFill>
                  <a:schemeClr val="dk1"/>
                </a:solidFill>
              </a:rPr>
              <a:t>rdi@ubiwhere.com</a:t>
            </a:r>
            <a:endParaRPr/>
          </a:p>
        </p:txBody>
      </p:sp>
      <p:sp>
        <p:nvSpPr>
          <p:cNvPr id="2860" name="Google Shape;2860;p290"/>
          <p:cNvSpPr txBox="1"/>
          <p:nvPr>
            <p:ph idx="5" type="subTitle"/>
          </p:nvPr>
        </p:nvSpPr>
        <p:spPr>
          <a:xfrm>
            <a:off x="5297246"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Ubiwhere @ SNS JU</a:t>
            </a:r>
            <a:endParaRPr/>
          </a:p>
        </p:txBody>
      </p:sp>
      <p:sp>
        <p:nvSpPr>
          <p:cNvPr id="2861" name="Google Shape;2861;p290"/>
          <p:cNvSpPr txBox="1"/>
          <p:nvPr>
            <p:ph idx="3" type="subTitle"/>
          </p:nvPr>
        </p:nvSpPr>
        <p:spPr>
          <a:xfrm>
            <a:off x="526050" y="3788400"/>
            <a:ext cx="17304900" cy="38634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lang="pt-PT"/>
              <a:t>In line with SNS JU objectives, Ubiwhere builds on a strong data-centric and experimental background to</a:t>
            </a:r>
            <a:r>
              <a:rPr lang="pt-PT"/>
              <a:t>:</a:t>
            </a:r>
            <a:endParaRPr/>
          </a:p>
          <a:p>
            <a:pPr indent="-374650" lvl="0" marL="457200" rtl="0" algn="l">
              <a:spcBef>
                <a:spcPts val="2400"/>
              </a:spcBef>
              <a:spcAft>
                <a:spcPts val="0"/>
              </a:spcAft>
              <a:buSzPts val="2300"/>
              <a:buChar char="●"/>
            </a:pPr>
            <a:r>
              <a:rPr b="1" lang="pt-PT"/>
              <a:t>Design and deliver high-quality datasets covering the full lifecycle</a:t>
            </a:r>
            <a:r>
              <a:rPr lang="pt-PT"/>
              <a:t>, from real-time collection to validation, </a:t>
            </a:r>
            <a:r>
              <a:rPr b="1" lang="pt-PT"/>
              <a:t>to support AI training</a:t>
            </a:r>
            <a:r>
              <a:rPr lang="pt-PT"/>
              <a:t>, benchmarking and AIaaS for 6G networks (STREAM-B-01);</a:t>
            </a:r>
            <a:endParaRPr/>
          </a:p>
          <a:p>
            <a:pPr indent="-374650" lvl="0" marL="457200" rtl="0" algn="l">
              <a:spcBef>
                <a:spcPts val="0"/>
              </a:spcBef>
              <a:spcAft>
                <a:spcPts val="0"/>
              </a:spcAft>
              <a:buSzPts val="2300"/>
              <a:buChar char="●"/>
            </a:pPr>
            <a:r>
              <a:rPr b="1" lang="pt-PT"/>
              <a:t>Apply robust methodologies for data quality</a:t>
            </a:r>
            <a:r>
              <a:rPr lang="pt-PT"/>
              <a:t>, interoperability, representativeness and governance, ensuring trustworthy and reusable datasets aligned with EU requirements;</a:t>
            </a:r>
            <a:endParaRPr/>
          </a:p>
          <a:p>
            <a:pPr indent="-374650" lvl="0" marL="457200" rtl="0" algn="l">
              <a:spcBef>
                <a:spcPts val="0"/>
              </a:spcBef>
              <a:spcAft>
                <a:spcPts val="0"/>
              </a:spcAft>
              <a:buSzPts val="2300"/>
              <a:buChar char="●"/>
            </a:pPr>
            <a:r>
              <a:rPr b="1" lang="pt-PT"/>
              <a:t>Deploy and validate AI models across cloud and edge environments </a:t>
            </a:r>
            <a:r>
              <a:rPr lang="pt-PT"/>
              <a:t>using a proprietary, high-TRL experimental Playground;</a:t>
            </a:r>
            <a:endParaRPr/>
          </a:p>
          <a:p>
            <a:pPr indent="-374650" lvl="0" marL="457200" rtl="0" algn="l">
              <a:spcBef>
                <a:spcPts val="0"/>
              </a:spcBef>
              <a:spcAft>
                <a:spcPts val="0"/>
              </a:spcAft>
              <a:buSzPts val="2300"/>
              <a:buChar char="●"/>
            </a:pPr>
            <a:r>
              <a:rPr b="1" lang="pt-PT"/>
              <a:t>Provide an end-to-end SNS experimental infrastructure</a:t>
            </a:r>
            <a:r>
              <a:rPr lang="pt-PT"/>
              <a:t> enabling the integration, testing and validation of city-scale and network-centric use cases under realistic conditions (STREAM-C-01).</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5" name="Shape 2865"/>
        <p:cNvGrpSpPr/>
        <p:nvPr/>
      </p:nvGrpSpPr>
      <p:grpSpPr>
        <a:xfrm>
          <a:off x="0" y="0"/>
          <a:ext cx="0" cy="0"/>
          <a:chOff x="0" y="0"/>
          <a:chExt cx="0" cy="0"/>
        </a:xfrm>
      </p:grpSpPr>
      <p:sp>
        <p:nvSpPr>
          <p:cNvPr id="2866" name="Google Shape;2866;p291"/>
          <p:cNvSpPr txBox="1"/>
          <p:nvPr>
            <p:ph type="ctrTitle"/>
          </p:nvPr>
        </p:nvSpPr>
        <p:spPr>
          <a:xfrm>
            <a:off x="363250" y="1176450"/>
            <a:ext cx="8996400" cy="2447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pt-PT"/>
              <a:t>SNS 2026</a:t>
            </a:r>
            <a:endParaRPr/>
          </a:p>
          <a:p>
            <a:pPr indent="0" lvl="0" marL="0" rtl="0" algn="l">
              <a:spcBef>
                <a:spcPts val="0"/>
              </a:spcBef>
              <a:spcAft>
                <a:spcPts val="0"/>
              </a:spcAft>
              <a:buNone/>
            </a:pPr>
            <a:r>
              <a:rPr lang="pt-PT" sz="6000"/>
              <a:t>Ubiwhere’s Positioning</a:t>
            </a:r>
            <a:endParaRPr sz="6000"/>
          </a:p>
        </p:txBody>
      </p:sp>
      <p:sp>
        <p:nvSpPr>
          <p:cNvPr id="2867" name="Google Shape;2867;p291"/>
          <p:cNvSpPr txBox="1"/>
          <p:nvPr>
            <p:ph idx="2" type="subTitle"/>
          </p:nvPr>
        </p:nvSpPr>
        <p:spPr>
          <a:xfrm>
            <a:off x="261575"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Info Day and Brokerage Event </a:t>
            </a:r>
            <a:endParaRPr/>
          </a:p>
        </p:txBody>
      </p:sp>
      <p:sp>
        <p:nvSpPr>
          <p:cNvPr id="2868" name="Google Shape;2868;p291"/>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solidFill>
                  <a:schemeClr val="dk1"/>
                </a:solidFill>
              </a:rPr>
              <a:t>‹#›</a:t>
            </a:fld>
            <a:endParaRPr>
              <a:solidFill>
                <a:schemeClr val="dk1"/>
              </a:solidFill>
            </a:endParaRPr>
          </a:p>
        </p:txBody>
      </p:sp>
      <p:sp>
        <p:nvSpPr>
          <p:cNvPr id="2869" name="Google Shape;2869;p291"/>
          <p:cNvSpPr txBox="1"/>
          <p:nvPr>
            <p:ph idx="1" type="subTitle"/>
          </p:nvPr>
        </p:nvSpPr>
        <p:spPr>
          <a:xfrm>
            <a:off x="1523274" y="94365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solidFill>
                  <a:schemeClr val="dk1"/>
                </a:solidFill>
              </a:rPr>
              <a:t>rdi@ubiwhere.com</a:t>
            </a:r>
            <a:endParaRPr/>
          </a:p>
        </p:txBody>
      </p:sp>
      <p:sp>
        <p:nvSpPr>
          <p:cNvPr id="2870" name="Google Shape;2870;p291"/>
          <p:cNvSpPr txBox="1"/>
          <p:nvPr>
            <p:ph idx="5" type="subTitle"/>
          </p:nvPr>
        </p:nvSpPr>
        <p:spPr>
          <a:xfrm>
            <a:off x="5297246"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Ubiwhere @ SNS JU</a:t>
            </a:r>
            <a:endParaRPr/>
          </a:p>
        </p:txBody>
      </p:sp>
      <p:sp>
        <p:nvSpPr>
          <p:cNvPr id="2871" name="Google Shape;2871;p291"/>
          <p:cNvSpPr txBox="1"/>
          <p:nvPr>
            <p:ph idx="3" type="subTitle"/>
          </p:nvPr>
        </p:nvSpPr>
        <p:spPr>
          <a:xfrm>
            <a:off x="526150" y="3566625"/>
            <a:ext cx="8996400" cy="61260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b="1" lang="pt-PT" sz="3800"/>
              <a:t>STREAM-B-01</a:t>
            </a:r>
            <a:endParaRPr b="1" sz="3800"/>
          </a:p>
          <a:p>
            <a:pPr indent="0" lvl="0" marL="0" rtl="0" algn="l">
              <a:spcBef>
                <a:spcPts val="2400"/>
              </a:spcBef>
              <a:spcAft>
                <a:spcPts val="0"/>
              </a:spcAft>
              <a:buNone/>
            </a:pPr>
            <a:r>
              <a:rPr lang="pt-PT"/>
              <a:t>Ubiwhere has a strong track record in the </a:t>
            </a:r>
            <a:r>
              <a:rPr b="1" lang="pt-PT"/>
              <a:t>collection, generation, assessment and validation of datasets</a:t>
            </a:r>
            <a:r>
              <a:rPr lang="pt-PT"/>
              <a:t> to support the </a:t>
            </a:r>
            <a:r>
              <a:rPr b="1" lang="pt-PT"/>
              <a:t>training of AI models for next-generation digital services and 6G networks</a:t>
            </a:r>
            <a:r>
              <a:rPr lang="pt-PT"/>
              <a:t>. </a:t>
            </a:r>
            <a:endParaRPr/>
          </a:p>
          <a:p>
            <a:pPr indent="0" lvl="0" marL="0" rtl="0" algn="l">
              <a:spcBef>
                <a:spcPts val="2400"/>
              </a:spcBef>
              <a:spcAft>
                <a:spcPts val="0"/>
              </a:spcAft>
              <a:buNone/>
            </a:pPr>
            <a:r>
              <a:rPr lang="pt-PT"/>
              <a:t>Leveraging previously developed tools Ubiwhere is able to </a:t>
            </a:r>
            <a:r>
              <a:rPr b="1" lang="pt-PT"/>
              <a:t>evaluate EU Public Sector High Value Datasets,</a:t>
            </a:r>
            <a:r>
              <a:rPr lang="pt-PT"/>
              <a:t> addressing </a:t>
            </a:r>
            <a:r>
              <a:rPr b="1" lang="pt-PT" u="sng"/>
              <a:t>data quality, interoperability, representativeness and governance</a:t>
            </a:r>
            <a:r>
              <a:rPr lang="pt-PT"/>
              <a:t> as key requirements for trustworthy AI.</a:t>
            </a:r>
            <a:endParaRPr/>
          </a:p>
          <a:p>
            <a:pPr indent="0" lvl="0" marL="0" rtl="0" algn="l">
              <a:spcBef>
                <a:spcPts val="2400"/>
              </a:spcBef>
              <a:spcAft>
                <a:spcPts val="2400"/>
              </a:spcAft>
              <a:buNone/>
            </a:pPr>
            <a:r>
              <a:rPr lang="pt-PT"/>
              <a:t>Ubiwhere covers the </a:t>
            </a:r>
            <a:r>
              <a:rPr b="1" lang="pt-PT"/>
              <a:t>full dataset lifecycle</a:t>
            </a:r>
            <a:r>
              <a:rPr lang="pt-PT"/>
              <a:t>, including </a:t>
            </a:r>
            <a:r>
              <a:rPr b="1" lang="pt-PT"/>
              <a:t>real-time data collection, data cleaning, harmonisation </a:t>
            </a:r>
            <a:r>
              <a:rPr lang="pt-PT"/>
              <a:t>and </a:t>
            </a:r>
            <a:r>
              <a:rPr b="1" lang="pt-PT"/>
              <a:t>augmentation across heterogeneous sources</a:t>
            </a:r>
            <a:r>
              <a:rPr lang="pt-PT"/>
              <a:t>, while accounting for different data governance and privacy requirements.</a:t>
            </a:r>
            <a:endParaRPr/>
          </a:p>
        </p:txBody>
      </p:sp>
      <p:sp>
        <p:nvSpPr>
          <p:cNvPr id="2872" name="Google Shape;2872;p291"/>
          <p:cNvSpPr txBox="1"/>
          <p:nvPr>
            <p:ph idx="3" type="subTitle"/>
          </p:nvPr>
        </p:nvSpPr>
        <p:spPr>
          <a:xfrm>
            <a:off x="9695400" y="3566625"/>
            <a:ext cx="8135400" cy="54180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b="1" lang="pt-PT" sz="3800"/>
              <a:t>STREAM-C-01</a:t>
            </a:r>
            <a:endParaRPr b="1" sz="3800"/>
          </a:p>
          <a:p>
            <a:pPr indent="0" lvl="0" marL="0" rtl="0" algn="l">
              <a:spcBef>
                <a:spcPts val="2400"/>
              </a:spcBef>
              <a:spcAft>
                <a:spcPts val="0"/>
              </a:spcAft>
              <a:buNone/>
            </a:pPr>
            <a:r>
              <a:rPr lang="pt-PT"/>
              <a:t>Ubiwhere operates a </a:t>
            </a:r>
            <a:r>
              <a:rPr b="1" lang="pt-PT"/>
              <a:t>proprietary Playground</a:t>
            </a:r>
            <a:r>
              <a:rPr lang="pt-PT"/>
              <a:t> offering </a:t>
            </a:r>
            <a:r>
              <a:rPr lang="pt-PT" u="sng"/>
              <a:t>Open Labs for IoT, networking and AI experimentation.</a:t>
            </a:r>
            <a:r>
              <a:rPr lang="pt-PT"/>
              <a:t> </a:t>
            </a:r>
            <a:endParaRPr/>
          </a:p>
          <a:p>
            <a:pPr indent="0" lvl="0" marL="0" rtl="0" algn="l">
              <a:spcBef>
                <a:spcPts val="2400"/>
              </a:spcBef>
              <a:spcAft>
                <a:spcPts val="0"/>
              </a:spcAft>
              <a:buNone/>
            </a:pPr>
            <a:r>
              <a:rPr lang="pt-PT"/>
              <a:t>Equipped with diverse sensors, devices and a validated software stack, the Playground </a:t>
            </a:r>
            <a:r>
              <a:rPr b="1" lang="pt-PT"/>
              <a:t>enables real-time data collection and the deployment of AI models across cloud and edge environments</a:t>
            </a:r>
            <a:r>
              <a:rPr lang="pt-PT"/>
              <a:t>. </a:t>
            </a:r>
            <a:endParaRPr/>
          </a:p>
          <a:p>
            <a:pPr indent="0" lvl="0" marL="0" rtl="0" algn="l">
              <a:spcBef>
                <a:spcPts val="2400"/>
              </a:spcBef>
              <a:spcAft>
                <a:spcPts val="2400"/>
              </a:spcAft>
              <a:buNone/>
            </a:pPr>
            <a:r>
              <a:rPr lang="pt-PT"/>
              <a:t>Multiple interconnected edge nodes, linked to Ubiwhere’s datacenter, support the </a:t>
            </a:r>
            <a:r>
              <a:rPr b="1" lang="pt-PT"/>
              <a:t>deployment, integration and validation of complex city-scale and network-centric use cases</a:t>
            </a:r>
            <a:r>
              <a:rPr lang="pt-PT"/>
              <a:t> under realistic conditions and at high TRLs.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6" name="Shape 2876"/>
        <p:cNvGrpSpPr/>
        <p:nvPr/>
      </p:nvGrpSpPr>
      <p:grpSpPr>
        <a:xfrm>
          <a:off x="0" y="0"/>
          <a:ext cx="0" cy="0"/>
          <a:chOff x="0" y="0"/>
          <a:chExt cx="0" cy="0"/>
        </a:xfrm>
      </p:grpSpPr>
      <p:sp>
        <p:nvSpPr>
          <p:cNvPr id="2877" name="Google Shape;2877;p292"/>
          <p:cNvSpPr txBox="1"/>
          <p:nvPr>
            <p:ph type="ctrTitle"/>
          </p:nvPr>
        </p:nvSpPr>
        <p:spPr>
          <a:xfrm>
            <a:off x="207913" y="1984654"/>
            <a:ext cx="8841600" cy="3278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pt-PT"/>
              <a:t>Let’s go</a:t>
            </a:r>
            <a:endParaRPr/>
          </a:p>
          <a:p>
            <a:pPr indent="0" lvl="0" marL="0" rtl="0" algn="l">
              <a:spcBef>
                <a:spcPts val="0"/>
              </a:spcBef>
              <a:spcAft>
                <a:spcPts val="0"/>
              </a:spcAft>
              <a:buNone/>
            </a:pPr>
            <a:r>
              <a:rPr lang="pt-PT"/>
              <a:t>for it?</a:t>
            </a:r>
            <a:endParaRPr/>
          </a:p>
        </p:txBody>
      </p:sp>
      <p:sp>
        <p:nvSpPr>
          <p:cNvPr id="2878" name="Google Shape;2878;p292"/>
          <p:cNvSpPr txBox="1"/>
          <p:nvPr>
            <p:ph idx="1" type="subTitle"/>
          </p:nvPr>
        </p:nvSpPr>
        <p:spPr>
          <a:xfrm>
            <a:off x="1523274" y="9436500"/>
            <a:ext cx="37353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rdi@ubiwhere.com</a:t>
            </a:r>
            <a:endParaRPr/>
          </a:p>
        </p:txBody>
      </p:sp>
      <p:sp>
        <p:nvSpPr>
          <p:cNvPr id="2879" name="Google Shape;2879;p292"/>
          <p:cNvSpPr txBox="1"/>
          <p:nvPr>
            <p:ph idx="4" type="ctrTitle"/>
          </p:nvPr>
        </p:nvSpPr>
        <p:spPr>
          <a:xfrm>
            <a:off x="261575" y="5550731"/>
            <a:ext cx="6058500" cy="1543200"/>
          </a:xfrm>
          <a:prstGeom prst="rect">
            <a:avLst/>
          </a:prstGeom>
        </p:spPr>
        <p:txBody>
          <a:bodyPr anchorCtr="0" anchor="t" bIns="182850" lIns="182850" spcFirstLastPara="1" rIns="182850" wrap="square" tIns="182850">
            <a:spAutoFit/>
          </a:bodyPr>
          <a:lstStyle/>
          <a:p>
            <a:pPr indent="0" lvl="0" marL="0" rtl="0" algn="l">
              <a:lnSpc>
                <a:spcPct val="100000"/>
              </a:lnSpc>
              <a:spcBef>
                <a:spcPts val="0"/>
              </a:spcBef>
              <a:spcAft>
                <a:spcPts val="0"/>
              </a:spcAft>
              <a:buNone/>
            </a:pPr>
            <a:r>
              <a:rPr lang="pt-PT" sz="2600"/>
              <a:t>Luís Pedro Santos</a:t>
            </a:r>
            <a:endParaRPr sz="2600"/>
          </a:p>
          <a:p>
            <a:pPr indent="0" lvl="0" marL="0" rtl="0" algn="l">
              <a:lnSpc>
                <a:spcPct val="115000"/>
              </a:lnSpc>
              <a:spcBef>
                <a:spcPts val="1000"/>
              </a:spcBef>
              <a:spcAft>
                <a:spcPts val="0"/>
              </a:spcAft>
              <a:buNone/>
            </a:pPr>
            <a:r>
              <a:rPr lang="pt-PT"/>
              <a:t>Software Engineer</a:t>
            </a:r>
            <a:endParaRPr/>
          </a:p>
          <a:p>
            <a:pPr indent="0" lvl="0" marL="0" rtl="0" algn="l">
              <a:lnSpc>
                <a:spcPct val="115000"/>
              </a:lnSpc>
              <a:spcBef>
                <a:spcPts val="0"/>
              </a:spcBef>
              <a:spcAft>
                <a:spcPts val="0"/>
              </a:spcAft>
              <a:buNone/>
            </a:pPr>
            <a:r>
              <a:rPr lang="pt-PT"/>
              <a:t>lpsantos@ubiwhere.com</a:t>
            </a:r>
            <a:endParaRPr/>
          </a:p>
        </p:txBody>
      </p:sp>
      <p:sp>
        <p:nvSpPr>
          <p:cNvPr id="2880" name="Google Shape;2880;p292"/>
          <p:cNvSpPr txBox="1"/>
          <p:nvPr>
            <p:ph idx="3" type="subTitle"/>
          </p:nvPr>
        </p:nvSpPr>
        <p:spPr>
          <a:xfrm>
            <a:off x="261575" y="533400"/>
            <a:ext cx="37353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solidFill>
                  <a:schemeClr val="dk1"/>
                </a:solidFill>
              </a:rPr>
              <a:t>Info Day and Brokerage Event </a:t>
            </a:r>
            <a:endParaRPr/>
          </a:p>
        </p:txBody>
      </p:sp>
      <p:pic>
        <p:nvPicPr>
          <p:cNvPr id="2881" name="Google Shape;2881;p292"/>
          <p:cNvPicPr preferRelativeResize="0"/>
          <p:nvPr/>
        </p:nvPicPr>
        <p:blipFill rotWithShape="1">
          <a:blip r:embed="rId3">
            <a:alphaModFix/>
          </a:blip>
          <a:srcRect b="0" l="3934" r="3925" t="0"/>
          <a:stretch/>
        </p:blipFill>
        <p:spPr>
          <a:xfrm>
            <a:off x="8989375" y="2362725"/>
            <a:ext cx="8841600" cy="6400499"/>
          </a:xfrm>
          <a:prstGeom prst="rect">
            <a:avLst/>
          </a:prstGeom>
          <a:noFill/>
          <a:ln>
            <a:noFill/>
          </a:ln>
        </p:spPr>
      </p:pic>
      <p:sp>
        <p:nvSpPr>
          <p:cNvPr id="2882" name="Google Shape;2882;p29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6" name="Shape 2886"/>
        <p:cNvGrpSpPr/>
        <p:nvPr/>
      </p:nvGrpSpPr>
      <p:grpSpPr>
        <a:xfrm>
          <a:off x="0" y="0"/>
          <a:ext cx="0" cy="0"/>
          <a:chOff x="0" y="0"/>
          <a:chExt cx="0" cy="0"/>
        </a:xfrm>
      </p:grpSpPr>
      <p:sp>
        <p:nvSpPr>
          <p:cNvPr id="2887" name="Google Shape;2887;p293"/>
          <p:cNvSpPr txBox="1"/>
          <p:nvPr>
            <p:ph idx="1" type="subTitle"/>
          </p:nvPr>
        </p:nvSpPr>
        <p:spPr>
          <a:xfrm>
            <a:off x="272732" y="9436500"/>
            <a:ext cx="37353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rdi@ubiwhere.com</a:t>
            </a:r>
            <a:endParaRPr/>
          </a:p>
        </p:txBody>
      </p:sp>
      <p:sp>
        <p:nvSpPr>
          <p:cNvPr id="2888" name="Google Shape;2888;p293"/>
          <p:cNvSpPr txBox="1"/>
          <p:nvPr>
            <p:ph idx="2" type="subTitle"/>
          </p:nvPr>
        </p:nvSpPr>
        <p:spPr>
          <a:xfrm>
            <a:off x="261575" y="533400"/>
            <a:ext cx="37353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Info Day and Brokerage Event </a:t>
            </a:r>
            <a:endParaRPr>
              <a:solidFill>
                <a:srgbClr val="FFFFFF"/>
              </a:solidFill>
            </a:endParaRPr>
          </a:p>
        </p:txBody>
      </p:sp>
      <p:sp>
        <p:nvSpPr>
          <p:cNvPr id="2889" name="Google Shape;2889;p29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5" name="Shape 2785"/>
        <p:cNvGrpSpPr/>
        <p:nvPr/>
      </p:nvGrpSpPr>
      <p:grpSpPr>
        <a:xfrm>
          <a:off x="0" y="0"/>
          <a:ext cx="0" cy="0"/>
          <a:chOff x="0" y="0"/>
          <a:chExt cx="0" cy="0"/>
        </a:xfrm>
      </p:grpSpPr>
      <p:sp>
        <p:nvSpPr>
          <p:cNvPr id="2786" name="Google Shape;2786;p282"/>
          <p:cNvSpPr txBox="1"/>
          <p:nvPr>
            <p:ph idx="1" type="subTitle"/>
          </p:nvPr>
        </p:nvSpPr>
        <p:spPr>
          <a:xfrm>
            <a:off x="1523274" y="9436500"/>
            <a:ext cx="37353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rdi@ubiwhere.com</a:t>
            </a:r>
            <a:endParaRPr/>
          </a:p>
        </p:txBody>
      </p:sp>
      <p:sp>
        <p:nvSpPr>
          <p:cNvPr id="2787" name="Google Shape;2787;p282"/>
          <p:cNvSpPr txBox="1"/>
          <p:nvPr>
            <p:ph idx="2" type="subTitle"/>
          </p:nvPr>
        </p:nvSpPr>
        <p:spPr>
          <a:xfrm>
            <a:off x="261575" y="533400"/>
            <a:ext cx="3735300" cy="1223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Clr>
                <a:schemeClr val="dk1"/>
              </a:buClr>
              <a:buSzPts val="1100"/>
              <a:buFont typeface="Arial"/>
              <a:buNone/>
            </a:pPr>
            <a:r>
              <a:rPr lang="pt-PT">
                <a:solidFill>
                  <a:schemeClr val="dk1"/>
                </a:solidFill>
              </a:rPr>
              <a:t>Info Day and Brokerage Event </a:t>
            </a:r>
            <a:endParaRPr>
              <a:solidFill>
                <a:schemeClr val="dk1"/>
              </a:solidFill>
            </a:endParaRPr>
          </a:p>
          <a:p>
            <a:pPr indent="0" lvl="0" marL="0" rtl="0" algn="l">
              <a:spcBef>
                <a:spcPts val="2400"/>
              </a:spcBef>
              <a:spcAft>
                <a:spcPts val="2400"/>
              </a:spcAft>
              <a:buNone/>
            </a:pPr>
            <a:r>
              <a:t/>
            </a:r>
            <a:endParaRPr/>
          </a:p>
        </p:txBody>
      </p:sp>
      <p:sp>
        <p:nvSpPr>
          <p:cNvPr id="2788" name="Google Shape;2788;p282"/>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2" name="Shape 2792"/>
        <p:cNvGrpSpPr/>
        <p:nvPr/>
      </p:nvGrpSpPr>
      <p:grpSpPr>
        <a:xfrm>
          <a:off x="0" y="0"/>
          <a:ext cx="0" cy="0"/>
          <a:chOff x="0" y="0"/>
          <a:chExt cx="0" cy="0"/>
        </a:xfrm>
      </p:grpSpPr>
      <p:sp>
        <p:nvSpPr>
          <p:cNvPr id="2793" name="Google Shape;2793;p283"/>
          <p:cNvSpPr txBox="1"/>
          <p:nvPr>
            <p:ph idx="1" type="subTitle"/>
          </p:nvPr>
        </p:nvSpPr>
        <p:spPr>
          <a:xfrm>
            <a:off x="1523274" y="9436500"/>
            <a:ext cx="37353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rdi@ubiwhere.com</a:t>
            </a:r>
            <a:endParaRPr/>
          </a:p>
        </p:txBody>
      </p:sp>
      <p:sp>
        <p:nvSpPr>
          <p:cNvPr id="2794" name="Google Shape;2794;p283"/>
          <p:cNvSpPr txBox="1"/>
          <p:nvPr>
            <p:ph idx="2" type="subTitle"/>
          </p:nvPr>
        </p:nvSpPr>
        <p:spPr>
          <a:xfrm>
            <a:off x="261575" y="533400"/>
            <a:ext cx="37353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solidFill>
                  <a:schemeClr val="dk1"/>
                </a:solidFill>
              </a:rPr>
              <a:t>Info Day and Brokerage Event </a:t>
            </a:r>
            <a:endParaRPr/>
          </a:p>
        </p:txBody>
      </p:sp>
      <p:sp>
        <p:nvSpPr>
          <p:cNvPr id="2795" name="Google Shape;2795;p283"/>
          <p:cNvSpPr txBox="1"/>
          <p:nvPr>
            <p:ph idx="12" type="sldNum"/>
          </p:nvPr>
        </p:nvSpPr>
        <p:spPr>
          <a:xfrm>
            <a:off x="16915802" y="9443517"/>
            <a:ext cx="1097400" cy="6234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9" name="Shape 2799"/>
        <p:cNvGrpSpPr/>
        <p:nvPr/>
      </p:nvGrpSpPr>
      <p:grpSpPr>
        <a:xfrm>
          <a:off x="0" y="0"/>
          <a:ext cx="0" cy="0"/>
          <a:chOff x="0" y="0"/>
          <a:chExt cx="0" cy="0"/>
        </a:xfrm>
      </p:grpSpPr>
      <p:sp>
        <p:nvSpPr>
          <p:cNvPr id="2800" name="Google Shape;2800;p284"/>
          <p:cNvSpPr txBox="1"/>
          <p:nvPr>
            <p:ph idx="1" type="subTitle"/>
          </p:nvPr>
        </p:nvSpPr>
        <p:spPr>
          <a:xfrm>
            <a:off x="1523274" y="94365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rdi@ubiwhere.com</a:t>
            </a:r>
            <a:endParaRPr/>
          </a:p>
        </p:txBody>
      </p:sp>
      <p:sp>
        <p:nvSpPr>
          <p:cNvPr id="2801" name="Google Shape;2801;p284"/>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t>‹#›</a:t>
            </a:fld>
            <a:endParaRPr/>
          </a:p>
        </p:txBody>
      </p:sp>
      <p:sp>
        <p:nvSpPr>
          <p:cNvPr id="2802" name="Google Shape;2802;p284"/>
          <p:cNvSpPr txBox="1"/>
          <p:nvPr>
            <p:ph idx="2" type="subTitle"/>
          </p:nvPr>
        </p:nvSpPr>
        <p:spPr>
          <a:xfrm>
            <a:off x="261575"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solidFill>
                  <a:schemeClr val="dk1"/>
                </a:solidFill>
              </a:rPr>
              <a:t>Info Day and Brokerage Event </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6" name="Shape 2806"/>
        <p:cNvGrpSpPr/>
        <p:nvPr/>
      </p:nvGrpSpPr>
      <p:grpSpPr>
        <a:xfrm>
          <a:off x="0" y="0"/>
          <a:ext cx="0" cy="0"/>
          <a:chOff x="0" y="0"/>
          <a:chExt cx="0" cy="0"/>
        </a:xfrm>
      </p:grpSpPr>
      <p:sp>
        <p:nvSpPr>
          <p:cNvPr id="2807" name="Google Shape;2807;p285"/>
          <p:cNvSpPr txBox="1"/>
          <p:nvPr>
            <p:ph idx="1" type="subTitle"/>
          </p:nvPr>
        </p:nvSpPr>
        <p:spPr>
          <a:xfrm>
            <a:off x="1523274" y="9436500"/>
            <a:ext cx="37353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hello@ubiwhere.com</a:t>
            </a:r>
            <a:endParaRPr/>
          </a:p>
        </p:txBody>
      </p:sp>
      <p:sp>
        <p:nvSpPr>
          <p:cNvPr id="2808" name="Google Shape;2808;p285"/>
          <p:cNvSpPr txBox="1"/>
          <p:nvPr>
            <p:ph idx="12" type="sldNum"/>
          </p:nvPr>
        </p:nvSpPr>
        <p:spPr>
          <a:xfrm>
            <a:off x="16915802" y="9443517"/>
            <a:ext cx="10974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pt-PT"/>
              <a:t>‹#›</a:t>
            </a:fld>
            <a:endParaRPr/>
          </a:p>
        </p:txBody>
      </p:sp>
      <p:sp>
        <p:nvSpPr>
          <p:cNvPr id="2809" name="Google Shape;2809;p285"/>
          <p:cNvSpPr txBox="1"/>
          <p:nvPr>
            <p:ph idx="2" type="subTitle"/>
          </p:nvPr>
        </p:nvSpPr>
        <p:spPr>
          <a:xfrm>
            <a:off x="261575" y="533400"/>
            <a:ext cx="41724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Info Day and Brokerage Event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3" name="Shape 2813"/>
        <p:cNvGrpSpPr/>
        <p:nvPr/>
      </p:nvGrpSpPr>
      <p:grpSpPr>
        <a:xfrm>
          <a:off x="0" y="0"/>
          <a:ext cx="0" cy="0"/>
          <a:chOff x="0" y="0"/>
          <a:chExt cx="0" cy="0"/>
        </a:xfrm>
      </p:grpSpPr>
      <p:sp>
        <p:nvSpPr>
          <p:cNvPr id="2814" name="Google Shape;2814;p286"/>
          <p:cNvSpPr txBox="1"/>
          <p:nvPr>
            <p:ph idx="2" type="subTitle"/>
          </p:nvPr>
        </p:nvSpPr>
        <p:spPr>
          <a:xfrm>
            <a:off x="1523274" y="94365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rdi@ubiwhere.com</a:t>
            </a:r>
            <a:endParaRPr/>
          </a:p>
        </p:txBody>
      </p:sp>
      <p:sp>
        <p:nvSpPr>
          <p:cNvPr id="2815" name="Google Shape;2815;p286"/>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solidFill>
                  <a:schemeClr val="lt1"/>
                </a:solidFill>
              </a:rPr>
              <a:t>‹#›</a:t>
            </a:fld>
            <a:endParaRPr>
              <a:solidFill>
                <a:schemeClr val="lt1"/>
              </a:solidFill>
            </a:endParaRPr>
          </a:p>
        </p:txBody>
      </p:sp>
      <p:sp>
        <p:nvSpPr>
          <p:cNvPr id="2816" name="Google Shape;2816;p286"/>
          <p:cNvSpPr txBox="1"/>
          <p:nvPr>
            <p:ph idx="1" type="subTitle"/>
          </p:nvPr>
        </p:nvSpPr>
        <p:spPr>
          <a:xfrm>
            <a:off x="261575" y="533400"/>
            <a:ext cx="3735600" cy="6234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sz="1650">
                <a:solidFill>
                  <a:schemeClr val="lt1"/>
                </a:solidFill>
              </a:rPr>
              <a:t>Info Day and Brokerage Event </a:t>
            </a:r>
            <a:endParaRPr/>
          </a:p>
        </p:txBody>
      </p:sp>
      <p:sp>
        <p:nvSpPr>
          <p:cNvPr id="2817" name="Google Shape;2817;p286"/>
          <p:cNvSpPr txBox="1"/>
          <p:nvPr>
            <p:ph type="ctrTitle"/>
          </p:nvPr>
        </p:nvSpPr>
        <p:spPr>
          <a:xfrm>
            <a:off x="246200" y="4293894"/>
            <a:ext cx="17568000" cy="1699200"/>
          </a:xfrm>
          <a:prstGeom prst="rect">
            <a:avLst/>
          </a:prstGeom>
        </p:spPr>
        <p:txBody>
          <a:bodyPr anchorCtr="0" anchor="t" bIns="182850" lIns="182850" spcFirstLastPara="1" rIns="182850" wrap="square" tIns="182850">
            <a:spAutoFit/>
          </a:bodyPr>
          <a:lstStyle/>
          <a:p>
            <a:pPr indent="0" lvl="0" marL="0" rtl="0" algn="ctr">
              <a:spcBef>
                <a:spcPts val="0"/>
              </a:spcBef>
              <a:spcAft>
                <a:spcPts val="0"/>
              </a:spcAft>
              <a:buNone/>
            </a:pPr>
            <a:r>
              <a:rPr b="1" lang="pt-PT" sz="9600"/>
              <a:t>Ubiwhere @ SNS JU</a:t>
            </a:r>
            <a:endParaRPr b="1" sz="9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1" name="Shape 2821"/>
        <p:cNvGrpSpPr/>
        <p:nvPr/>
      </p:nvGrpSpPr>
      <p:grpSpPr>
        <a:xfrm>
          <a:off x="0" y="0"/>
          <a:ext cx="0" cy="0"/>
          <a:chOff x="0" y="0"/>
          <a:chExt cx="0" cy="0"/>
        </a:xfrm>
      </p:grpSpPr>
      <p:sp>
        <p:nvSpPr>
          <p:cNvPr id="2822" name="Google Shape;2822;p287"/>
          <p:cNvSpPr txBox="1"/>
          <p:nvPr>
            <p:ph type="ctrTitle"/>
          </p:nvPr>
        </p:nvSpPr>
        <p:spPr>
          <a:xfrm>
            <a:off x="436225" y="1618600"/>
            <a:ext cx="6696900" cy="2447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pt-PT"/>
              <a:t>Call 1 2022</a:t>
            </a:r>
            <a:endParaRPr/>
          </a:p>
          <a:p>
            <a:pPr indent="0" lvl="0" marL="0" rtl="0" algn="l">
              <a:spcBef>
                <a:spcPts val="0"/>
              </a:spcBef>
              <a:spcAft>
                <a:spcPts val="0"/>
              </a:spcAft>
              <a:buNone/>
            </a:pPr>
            <a:r>
              <a:rPr lang="pt-PT" sz="6000"/>
              <a:t>Started Jan 2023</a:t>
            </a:r>
            <a:endParaRPr sz="6000"/>
          </a:p>
        </p:txBody>
      </p:sp>
      <p:sp>
        <p:nvSpPr>
          <p:cNvPr id="2823" name="Google Shape;2823;p287"/>
          <p:cNvSpPr txBox="1"/>
          <p:nvPr>
            <p:ph idx="2" type="subTitle"/>
          </p:nvPr>
        </p:nvSpPr>
        <p:spPr>
          <a:xfrm>
            <a:off x="261575"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Info Day and Brokerage Event </a:t>
            </a:r>
            <a:endParaRPr/>
          </a:p>
        </p:txBody>
      </p:sp>
      <p:sp>
        <p:nvSpPr>
          <p:cNvPr id="2824" name="Google Shape;2824;p287"/>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solidFill>
                  <a:schemeClr val="dk1"/>
                </a:solidFill>
              </a:rPr>
              <a:t>‹#›</a:t>
            </a:fld>
            <a:endParaRPr>
              <a:solidFill>
                <a:schemeClr val="dk1"/>
              </a:solidFill>
            </a:endParaRPr>
          </a:p>
        </p:txBody>
      </p:sp>
      <p:sp>
        <p:nvSpPr>
          <p:cNvPr id="2825" name="Google Shape;2825;p287"/>
          <p:cNvSpPr txBox="1"/>
          <p:nvPr>
            <p:ph idx="1" type="subTitle"/>
          </p:nvPr>
        </p:nvSpPr>
        <p:spPr>
          <a:xfrm>
            <a:off x="1523274" y="94365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solidFill>
                  <a:schemeClr val="dk1"/>
                </a:solidFill>
              </a:rPr>
              <a:t>rdi@ubiwhere.com</a:t>
            </a:r>
            <a:endParaRPr/>
          </a:p>
        </p:txBody>
      </p:sp>
      <p:sp>
        <p:nvSpPr>
          <p:cNvPr id="2826" name="Google Shape;2826;p287"/>
          <p:cNvSpPr txBox="1"/>
          <p:nvPr>
            <p:ph idx="3" type="subTitle"/>
          </p:nvPr>
        </p:nvSpPr>
        <p:spPr>
          <a:xfrm>
            <a:off x="9209225" y="645300"/>
            <a:ext cx="7185300" cy="40788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b="1" lang="pt-PT" sz="4000"/>
              <a:t>ETHER</a:t>
            </a:r>
            <a:r>
              <a:rPr lang="pt-PT"/>
              <a:t> (Stream B) </a:t>
            </a:r>
            <a:endParaRPr/>
          </a:p>
          <a:p>
            <a:pPr indent="0" lvl="0" marL="0" rtl="0" algn="l">
              <a:spcBef>
                <a:spcPts val="2400"/>
              </a:spcBef>
              <a:spcAft>
                <a:spcPts val="0"/>
              </a:spcAft>
              <a:buNone/>
            </a:pPr>
            <a:r>
              <a:rPr lang="pt-PT"/>
              <a:t>Ubiwhere leads the WP responsible for Technology Integration and Live Demonstration of ETHER technologies, coordinating the definition and evaluation methodology for the use case testbeds. </a:t>
            </a:r>
            <a:endParaRPr/>
          </a:p>
          <a:p>
            <a:pPr indent="0" lvl="0" marL="0" rtl="0" algn="l">
              <a:spcBef>
                <a:spcPts val="2400"/>
              </a:spcBef>
              <a:spcAft>
                <a:spcPts val="2400"/>
              </a:spcAft>
              <a:buNone/>
            </a:pPr>
            <a:r>
              <a:rPr lang="pt-PT"/>
              <a:t>Additionally, Ubiwhere is developing a platform for hosting and integrating project-specific technologies on these use-case testbeds.</a:t>
            </a:r>
            <a:endParaRPr/>
          </a:p>
        </p:txBody>
      </p:sp>
      <p:sp>
        <p:nvSpPr>
          <p:cNvPr id="2827" name="Google Shape;2827;p287"/>
          <p:cNvSpPr txBox="1"/>
          <p:nvPr>
            <p:ph idx="5" type="subTitle"/>
          </p:nvPr>
        </p:nvSpPr>
        <p:spPr>
          <a:xfrm>
            <a:off x="5297246"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Ubiwhere @ SNS JU</a:t>
            </a:r>
            <a:endParaRPr/>
          </a:p>
        </p:txBody>
      </p:sp>
      <p:sp>
        <p:nvSpPr>
          <p:cNvPr id="2828" name="Google Shape;2828;p287"/>
          <p:cNvSpPr txBox="1"/>
          <p:nvPr>
            <p:ph idx="3" type="subTitle"/>
          </p:nvPr>
        </p:nvSpPr>
        <p:spPr>
          <a:xfrm>
            <a:off x="436225" y="4938750"/>
            <a:ext cx="7694700" cy="44331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b="1" lang="pt-PT" sz="4000"/>
              <a:t>Hexa-X-II</a:t>
            </a:r>
            <a:r>
              <a:rPr lang="pt-PT"/>
              <a:t> (Stream B)</a:t>
            </a:r>
            <a:endParaRPr/>
          </a:p>
          <a:p>
            <a:pPr indent="0" lvl="0" marL="0" rtl="0" algn="l">
              <a:spcBef>
                <a:spcPts val="2400"/>
              </a:spcBef>
              <a:spcAft>
                <a:spcPts val="0"/>
              </a:spcAft>
              <a:buNone/>
            </a:pPr>
            <a:r>
              <a:rPr lang="pt-PT"/>
              <a:t> </a:t>
            </a:r>
            <a:r>
              <a:rPr lang="pt-PT"/>
              <a:t>Ubiwhere led 3 research studies leveraging innovative approaches for 6G use cases: a Hardware for seamless connectivity across multiple devices, Federated Learning model for different City Verticals, and a Multi-stakeholder Cloud Provider Federation</a:t>
            </a:r>
            <a:endParaRPr/>
          </a:p>
          <a:p>
            <a:pPr indent="0" lvl="0" marL="0" rtl="0" algn="l">
              <a:spcBef>
                <a:spcPts val="2400"/>
              </a:spcBef>
              <a:spcAft>
                <a:spcPts val="2400"/>
              </a:spcAft>
              <a:buNone/>
            </a:pPr>
            <a:r>
              <a:rPr lang="pt-PT"/>
              <a:t>Additionally, Ubiwhere was responsible for the Study on 6G Stakeholder engagement with Portuguese Municipalities. </a:t>
            </a:r>
            <a:endParaRPr/>
          </a:p>
        </p:txBody>
      </p:sp>
      <p:sp>
        <p:nvSpPr>
          <p:cNvPr id="2829" name="Google Shape;2829;p287"/>
          <p:cNvSpPr txBox="1"/>
          <p:nvPr>
            <p:ph idx="3" type="subTitle"/>
          </p:nvPr>
        </p:nvSpPr>
        <p:spPr>
          <a:xfrm>
            <a:off x="9326675" y="4938750"/>
            <a:ext cx="6950400" cy="47871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b="1" lang="pt-PT" sz="4000"/>
              <a:t>IMAGINE-B5G</a:t>
            </a:r>
            <a:r>
              <a:rPr lang="pt-PT" sz="4000"/>
              <a:t> </a:t>
            </a:r>
            <a:r>
              <a:rPr lang="pt-PT"/>
              <a:t>(Stream D)</a:t>
            </a:r>
            <a:endParaRPr/>
          </a:p>
          <a:p>
            <a:pPr indent="0" lvl="0" marL="0" rtl="0" algn="l">
              <a:spcBef>
                <a:spcPts val="2400"/>
              </a:spcBef>
              <a:spcAft>
                <a:spcPts val="0"/>
              </a:spcAft>
              <a:buNone/>
            </a:pPr>
            <a:r>
              <a:rPr lang="pt-PT"/>
              <a:t>Ubiwhere leads the Communication and Dissemination WP, being responsible for ensuring the dissemination of the project, having created and carried out the strategy for Open Call dissemination. </a:t>
            </a:r>
            <a:endParaRPr/>
          </a:p>
          <a:p>
            <a:pPr indent="0" lvl="0" marL="0" rtl="0" algn="l">
              <a:spcBef>
                <a:spcPts val="2400"/>
              </a:spcBef>
              <a:spcAft>
                <a:spcPts val="2400"/>
              </a:spcAft>
              <a:buNone/>
            </a:pPr>
            <a:r>
              <a:rPr lang="pt-PT"/>
              <a:t>Additionally, Ubiwhere developed an IoT Platform that was made available within the Portuguese facility for the Open Callers to leverage in their projects.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3" name="Shape 2833"/>
        <p:cNvGrpSpPr/>
        <p:nvPr/>
      </p:nvGrpSpPr>
      <p:grpSpPr>
        <a:xfrm>
          <a:off x="0" y="0"/>
          <a:ext cx="0" cy="0"/>
          <a:chOff x="0" y="0"/>
          <a:chExt cx="0" cy="0"/>
        </a:xfrm>
      </p:grpSpPr>
      <p:sp>
        <p:nvSpPr>
          <p:cNvPr id="2834" name="Google Shape;2834;p288"/>
          <p:cNvSpPr txBox="1"/>
          <p:nvPr>
            <p:ph type="ctrTitle"/>
          </p:nvPr>
        </p:nvSpPr>
        <p:spPr>
          <a:xfrm>
            <a:off x="408600" y="1366950"/>
            <a:ext cx="6696900" cy="2447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pt-PT"/>
              <a:t>Call 2 2023</a:t>
            </a:r>
            <a:endParaRPr/>
          </a:p>
          <a:p>
            <a:pPr indent="0" lvl="0" marL="0" rtl="0" algn="l">
              <a:spcBef>
                <a:spcPts val="0"/>
              </a:spcBef>
              <a:spcAft>
                <a:spcPts val="0"/>
              </a:spcAft>
              <a:buNone/>
            </a:pPr>
            <a:r>
              <a:rPr lang="pt-PT" sz="6000"/>
              <a:t>Started Jan 2024</a:t>
            </a:r>
            <a:endParaRPr sz="6000"/>
          </a:p>
        </p:txBody>
      </p:sp>
      <p:sp>
        <p:nvSpPr>
          <p:cNvPr id="2835" name="Google Shape;2835;p288"/>
          <p:cNvSpPr txBox="1"/>
          <p:nvPr>
            <p:ph idx="2" type="subTitle"/>
          </p:nvPr>
        </p:nvSpPr>
        <p:spPr>
          <a:xfrm>
            <a:off x="261575"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Info Day and Brokerage Event </a:t>
            </a:r>
            <a:endParaRPr/>
          </a:p>
        </p:txBody>
      </p:sp>
      <p:sp>
        <p:nvSpPr>
          <p:cNvPr id="2836" name="Google Shape;2836;p288"/>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solidFill>
                  <a:schemeClr val="dk1"/>
                </a:solidFill>
              </a:rPr>
              <a:t>‹#›</a:t>
            </a:fld>
            <a:endParaRPr>
              <a:solidFill>
                <a:schemeClr val="dk1"/>
              </a:solidFill>
            </a:endParaRPr>
          </a:p>
        </p:txBody>
      </p:sp>
      <p:sp>
        <p:nvSpPr>
          <p:cNvPr id="2837" name="Google Shape;2837;p288"/>
          <p:cNvSpPr txBox="1"/>
          <p:nvPr>
            <p:ph idx="1" type="subTitle"/>
          </p:nvPr>
        </p:nvSpPr>
        <p:spPr>
          <a:xfrm>
            <a:off x="1523274" y="94365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rdi@ubiwhere.com</a:t>
            </a:r>
            <a:endParaRPr/>
          </a:p>
        </p:txBody>
      </p:sp>
      <p:sp>
        <p:nvSpPr>
          <p:cNvPr id="2838" name="Google Shape;2838;p288"/>
          <p:cNvSpPr txBox="1"/>
          <p:nvPr>
            <p:ph idx="3" type="subTitle"/>
          </p:nvPr>
        </p:nvSpPr>
        <p:spPr>
          <a:xfrm>
            <a:off x="408600" y="4017000"/>
            <a:ext cx="7185300" cy="51411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b="1" lang="pt-PT" sz="4000"/>
              <a:t>6G-Cloud</a:t>
            </a:r>
            <a:r>
              <a:rPr lang="pt-PT"/>
              <a:t> (</a:t>
            </a:r>
            <a:r>
              <a:rPr lang="pt-PT"/>
              <a:t>Stream B-01-01) </a:t>
            </a:r>
            <a:endParaRPr/>
          </a:p>
          <a:p>
            <a:pPr indent="0" lvl="0" marL="0" rtl="0" algn="l">
              <a:spcBef>
                <a:spcPts val="2400"/>
              </a:spcBef>
              <a:spcAft>
                <a:spcPts val="0"/>
              </a:spcAft>
              <a:buNone/>
            </a:pPr>
            <a:r>
              <a:rPr lang="pt-PT"/>
              <a:t>Ubiwhere leads the Communication and Dissemination WP, being responsible for defining a clear exploitation strategy for the project results.</a:t>
            </a:r>
            <a:endParaRPr/>
          </a:p>
          <a:p>
            <a:pPr indent="0" lvl="0" marL="0" rtl="0" algn="l">
              <a:spcBef>
                <a:spcPts val="2400"/>
              </a:spcBef>
              <a:spcAft>
                <a:spcPts val="2400"/>
              </a:spcAft>
              <a:buNone/>
            </a:pPr>
            <a:r>
              <a:rPr lang="pt-PT"/>
              <a:t>Additionally, Ubiwhere was involved in the definition of technical and functional requirements for 6G Use Cases, as well as directly contributing to the definition of the 6G-Cloud platform; this included the specification of interfaces between architectural components and the definition of the methodology for the validation of PoC results.</a:t>
            </a:r>
            <a:endParaRPr/>
          </a:p>
        </p:txBody>
      </p:sp>
      <p:sp>
        <p:nvSpPr>
          <p:cNvPr id="2839" name="Google Shape;2839;p288"/>
          <p:cNvSpPr txBox="1"/>
          <p:nvPr>
            <p:ph idx="5" type="subTitle"/>
          </p:nvPr>
        </p:nvSpPr>
        <p:spPr>
          <a:xfrm>
            <a:off x="5297246"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Ubiwhere @ SNS JU</a:t>
            </a:r>
            <a:endParaRPr/>
          </a:p>
        </p:txBody>
      </p:sp>
      <p:sp>
        <p:nvSpPr>
          <p:cNvPr id="2840" name="Google Shape;2840;p288"/>
          <p:cNvSpPr txBox="1"/>
          <p:nvPr>
            <p:ph idx="3" type="subTitle"/>
          </p:nvPr>
        </p:nvSpPr>
        <p:spPr>
          <a:xfrm>
            <a:off x="9326675" y="4017000"/>
            <a:ext cx="6950400" cy="51411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b="1" lang="pt-PT" sz="4000"/>
              <a:t>6G-TWIN</a:t>
            </a:r>
            <a:r>
              <a:rPr lang="pt-PT" sz="4000"/>
              <a:t> </a:t>
            </a:r>
            <a:r>
              <a:rPr lang="pt-PT"/>
              <a:t>(</a:t>
            </a:r>
            <a:r>
              <a:rPr lang="pt-PT"/>
              <a:t>Stream B-01-01)</a:t>
            </a:r>
            <a:endParaRPr/>
          </a:p>
          <a:p>
            <a:pPr indent="0" lvl="0" marL="0" rtl="0" algn="l">
              <a:spcBef>
                <a:spcPts val="2400"/>
              </a:spcBef>
              <a:spcAft>
                <a:spcPts val="0"/>
              </a:spcAft>
              <a:buNone/>
            </a:pPr>
            <a:r>
              <a:rPr lang="pt-PT"/>
              <a:t>Ubiwhere actively contributes to the definition of the architecture, leading the Zero-touch network Service and Management layer, by designing control mechanisms that automate key functionalities of the NDT, improving its overall lifecycle support.</a:t>
            </a:r>
            <a:endParaRPr/>
          </a:p>
          <a:p>
            <a:pPr indent="0" lvl="0" marL="0" rtl="0" algn="l">
              <a:spcBef>
                <a:spcPts val="2400"/>
              </a:spcBef>
              <a:spcAft>
                <a:spcPts val="2400"/>
              </a:spcAft>
              <a:buNone/>
            </a:pPr>
            <a:r>
              <a:rPr lang="pt-PT"/>
              <a:t>Additionally, Ubiwhere is leading the knowledge and vision transfer to industry, while also supporting the definition of the exploitation strategy for the project.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4" name="Shape 2844"/>
        <p:cNvGrpSpPr/>
        <p:nvPr/>
      </p:nvGrpSpPr>
      <p:grpSpPr>
        <a:xfrm>
          <a:off x="0" y="0"/>
          <a:ext cx="0" cy="0"/>
          <a:chOff x="0" y="0"/>
          <a:chExt cx="0" cy="0"/>
        </a:xfrm>
      </p:grpSpPr>
      <p:sp>
        <p:nvSpPr>
          <p:cNvPr id="2845" name="Google Shape;2845;p289"/>
          <p:cNvSpPr txBox="1"/>
          <p:nvPr>
            <p:ph type="ctrTitle"/>
          </p:nvPr>
        </p:nvSpPr>
        <p:spPr>
          <a:xfrm>
            <a:off x="363250" y="1176450"/>
            <a:ext cx="8996400" cy="2447400"/>
          </a:xfrm>
          <a:prstGeom prst="rect">
            <a:avLst/>
          </a:prstGeom>
        </p:spPr>
        <p:txBody>
          <a:bodyPr anchorCtr="0" anchor="t" bIns="182850" lIns="182850" spcFirstLastPara="1" rIns="182850" wrap="square" tIns="182850">
            <a:spAutoFit/>
          </a:bodyPr>
          <a:lstStyle/>
          <a:p>
            <a:pPr indent="0" lvl="0" marL="0" rtl="0" algn="l">
              <a:spcBef>
                <a:spcPts val="0"/>
              </a:spcBef>
              <a:spcAft>
                <a:spcPts val="0"/>
              </a:spcAft>
              <a:buNone/>
            </a:pPr>
            <a:r>
              <a:rPr lang="pt-PT"/>
              <a:t>Call 4 2025</a:t>
            </a:r>
            <a:endParaRPr/>
          </a:p>
          <a:p>
            <a:pPr indent="0" lvl="0" marL="0" rtl="0" algn="l">
              <a:spcBef>
                <a:spcPts val="0"/>
              </a:spcBef>
              <a:spcAft>
                <a:spcPts val="0"/>
              </a:spcAft>
              <a:buNone/>
            </a:pPr>
            <a:r>
              <a:rPr lang="pt-PT" sz="6000"/>
              <a:t>Ubiwhere’s Positioning</a:t>
            </a:r>
            <a:endParaRPr sz="6000"/>
          </a:p>
        </p:txBody>
      </p:sp>
      <p:sp>
        <p:nvSpPr>
          <p:cNvPr id="2846" name="Google Shape;2846;p289"/>
          <p:cNvSpPr txBox="1"/>
          <p:nvPr>
            <p:ph idx="2" type="subTitle"/>
          </p:nvPr>
        </p:nvSpPr>
        <p:spPr>
          <a:xfrm>
            <a:off x="261575"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Info Day and Brokerage Event </a:t>
            </a:r>
            <a:endParaRPr/>
          </a:p>
        </p:txBody>
      </p:sp>
      <p:sp>
        <p:nvSpPr>
          <p:cNvPr id="2847" name="Google Shape;2847;p289"/>
          <p:cNvSpPr txBox="1"/>
          <p:nvPr>
            <p:ph idx="12" type="sldNum"/>
          </p:nvPr>
        </p:nvSpPr>
        <p:spPr>
          <a:xfrm>
            <a:off x="16915802" y="9443517"/>
            <a:ext cx="1097700" cy="630900"/>
          </a:xfrm>
          <a:prstGeom prst="rect">
            <a:avLst/>
          </a:prstGeom>
        </p:spPr>
        <p:txBody>
          <a:bodyPr anchorCtr="0" anchor="t" bIns="182850" lIns="182850" spcFirstLastPara="1" rIns="182850" wrap="square" tIns="182850">
            <a:spAutoFit/>
          </a:bodyPr>
          <a:lstStyle/>
          <a:p>
            <a:pPr indent="0" lvl="0" marL="0" rtl="0" algn="r">
              <a:spcBef>
                <a:spcPts val="0"/>
              </a:spcBef>
              <a:spcAft>
                <a:spcPts val="0"/>
              </a:spcAft>
              <a:buNone/>
            </a:pPr>
            <a:fld id="{00000000-1234-1234-1234-123412341234}" type="slidenum">
              <a:rPr lang="pt-PT">
                <a:solidFill>
                  <a:schemeClr val="dk1"/>
                </a:solidFill>
              </a:rPr>
              <a:t>‹#›</a:t>
            </a:fld>
            <a:endParaRPr>
              <a:solidFill>
                <a:schemeClr val="dk1"/>
              </a:solidFill>
            </a:endParaRPr>
          </a:p>
        </p:txBody>
      </p:sp>
      <p:sp>
        <p:nvSpPr>
          <p:cNvPr id="2848" name="Google Shape;2848;p289"/>
          <p:cNvSpPr txBox="1"/>
          <p:nvPr>
            <p:ph idx="1" type="subTitle"/>
          </p:nvPr>
        </p:nvSpPr>
        <p:spPr>
          <a:xfrm>
            <a:off x="1523274" y="94365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solidFill>
                  <a:schemeClr val="dk1"/>
                </a:solidFill>
              </a:rPr>
              <a:t>rdi@ubiwhere.com</a:t>
            </a:r>
            <a:endParaRPr/>
          </a:p>
        </p:txBody>
      </p:sp>
      <p:sp>
        <p:nvSpPr>
          <p:cNvPr id="2849" name="Google Shape;2849;p289"/>
          <p:cNvSpPr txBox="1"/>
          <p:nvPr>
            <p:ph idx="5" type="subTitle"/>
          </p:nvPr>
        </p:nvSpPr>
        <p:spPr>
          <a:xfrm>
            <a:off x="5297246" y="533400"/>
            <a:ext cx="3735600" cy="630900"/>
          </a:xfrm>
          <a:prstGeom prst="rect">
            <a:avLst/>
          </a:prstGeom>
        </p:spPr>
        <p:txBody>
          <a:bodyPr anchorCtr="0" anchor="t" bIns="182850" lIns="182850" spcFirstLastPara="1" rIns="182850" wrap="square" tIns="182850">
            <a:spAutoFit/>
          </a:bodyPr>
          <a:lstStyle/>
          <a:p>
            <a:pPr indent="0" lvl="0" marL="0" rtl="0" algn="l">
              <a:spcBef>
                <a:spcPts val="0"/>
              </a:spcBef>
              <a:spcAft>
                <a:spcPts val="2400"/>
              </a:spcAft>
              <a:buNone/>
            </a:pPr>
            <a:r>
              <a:rPr lang="pt-PT"/>
              <a:t>Ubiwhere @ SNS JU</a:t>
            </a:r>
            <a:endParaRPr/>
          </a:p>
        </p:txBody>
      </p:sp>
      <p:sp>
        <p:nvSpPr>
          <p:cNvPr id="2850" name="Google Shape;2850;p289"/>
          <p:cNvSpPr txBox="1"/>
          <p:nvPr>
            <p:ph idx="3" type="subTitle"/>
          </p:nvPr>
        </p:nvSpPr>
        <p:spPr>
          <a:xfrm>
            <a:off x="526050" y="3788400"/>
            <a:ext cx="17304900" cy="2801400"/>
          </a:xfrm>
          <a:prstGeom prst="rect">
            <a:avLst/>
          </a:prstGeom>
        </p:spPr>
        <p:txBody>
          <a:bodyPr anchorCtr="0" anchor="t" bIns="182850" lIns="182850" spcFirstLastPara="1" rIns="182850" wrap="square" tIns="182850">
            <a:spAutoFit/>
          </a:bodyPr>
          <a:lstStyle/>
          <a:p>
            <a:pPr indent="0" lvl="0" marL="0" rtl="0" algn="l">
              <a:spcBef>
                <a:spcPts val="1700"/>
              </a:spcBef>
              <a:spcAft>
                <a:spcPts val="0"/>
              </a:spcAft>
              <a:buNone/>
            </a:pPr>
            <a:r>
              <a:rPr lang="pt-PT"/>
              <a:t>In alignment with SNS JU’s strategic pillars - technology sovereignty, end-to-end system integration, and sustainability through digital innovation - Ubiwhere aims to:</a:t>
            </a:r>
            <a:endParaRPr/>
          </a:p>
          <a:p>
            <a:pPr indent="-374650" lvl="0" marL="457200" rtl="0" algn="l">
              <a:spcBef>
                <a:spcPts val="2400"/>
              </a:spcBef>
              <a:spcAft>
                <a:spcPts val="0"/>
              </a:spcAft>
              <a:buSzPts val="2300"/>
              <a:buChar char="●"/>
            </a:pPr>
            <a:r>
              <a:rPr b="1" lang="pt-PT"/>
              <a:t>Lead use-case-driven pilots</a:t>
            </a:r>
            <a:r>
              <a:rPr lang="pt-PT"/>
              <a:t> that leverage 6G-ready architectures for Smart City applications;</a:t>
            </a:r>
            <a:endParaRPr/>
          </a:p>
          <a:p>
            <a:pPr indent="-374650" lvl="0" marL="457200" rtl="0" algn="l">
              <a:spcBef>
                <a:spcPts val="0"/>
              </a:spcBef>
              <a:spcAft>
                <a:spcPts val="0"/>
              </a:spcAft>
              <a:buSzPts val="2300"/>
              <a:buChar char="●"/>
            </a:pPr>
            <a:r>
              <a:rPr b="1" lang="pt-PT"/>
              <a:t>Integrate AI at the edge</a:t>
            </a:r>
            <a:r>
              <a:rPr lang="pt-PT"/>
              <a:t>, supporting context-aware automation and predictive urban management;</a:t>
            </a:r>
            <a:endParaRPr/>
          </a:p>
          <a:p>
            <a:pPr indent="-374650" lvl="0" marL="457200" rtl="0" algn="l">
              <a:spcBef>
                <a:spcPts val="0"/>
              </a:spcBef>
              <a:spcAft>
                <a:spcPts val="0"/>
              </a:spcAft>
              <a:buSzPts val="2300"/>
              <a:buChar char="●"/>
            </a:pPr>
            <a:r>
              <a:rPr b="1" lang="pt-PT"/>
              <a:t>Foster cross-domain data ecosystems</a:t>
            </a:r>
            <a:r>
              <a:rPr lang="pt-PT"/>
              <a:t>, ensuring trusted data exchange and enhanced situational awareness;</a:t>
            </a:r>
            <a:endParaRPr/>
          </a:p>
          <a:p>
            <a:pPr indent="-374650" lvl="0" marL="457200" rtl="0" algn="l">
              <a:spcBef>
                <a:spcPts val="0"/>
              </a:spcBef>
              <a:spcAft>
                <a:spcPts val="0"/>
              </a:spcAft>
              <a:buSzPts val="2300"/>
              <a:buChar char="●"/>
            </a:pPr>
            <a:r>
              <a:rPr b="1" lang="pt-PT"/>
              <a:t>Collaborate in open innovation ecosystems</a:t>
            </a:r>
            <a:r>
              <a:rPr lang="pt-PT"/>
              <a:t>, contributing to standards, reference architectures, and testbeds.</a:t>
            </a:r>
            <a:endParaRPr/>
          </a:p>
        </p:txBody>
      </p:sp>
      <p:sp>
        <p:nvSpPr>
          <p:cNvPr id="2851" name="Google Shape;2851;p289"/>
          <p:cNvSpPr txBox="1"/>
          <p:nvPr>
            <p:ph idx="3" type="subTitle"/>
          </p:nvPr>
        </p:nvSpPr>
        <p:spPr>
          <a:xfrm>
            <a:off x="605375" y="7028400"/>
            <a:ext cx="17304900" cy="723300"/>
          </a:xfrm>
          <a:prstGeom prst="rect">
            <a:avLst/>
          </a:prstGeom>
        </p:spPr>
        <p:txBody>
          <a:bodyPr anchorCtr="0" anchor="t" bIns="182850" lIns="182850" spcFirstLastPara="1" rIns="182850" wrap="square" tIns="182850">
            <a:spAutoFit/>
          </a:bodyPr>
          <a:lstStyle/>
          <a:p>
            <a:pPr indent="0" lvl="0" marL="457200" rtl="0" algn="l">
              <a:spcBef>
                <a:spcPts val="1700"/>
              </a:spcBef>
              <a:spcAft>
                <a:spcPts val="2400"/>
              </a:spcAft>
              <a:buNone/>
            </a:pPr>
            <a:r>
              <a:rPr b="1" lang="pt-PT">
                <a:solidFill>
                  <a:srgbClr val="184EFD"/>
                </a:solidFill>
              </a:rPr>
              <a:t>Ubiwhere was a part of 3 submitted proposals.</a:t>
            </a:r>
            <a:endParaRPr b="1">
              <a:solidFill>
                <a:srgbClr val="184EFD"/>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